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242E70-56E9-45E6-8BB2-347EB7B70B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Childcare Cost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3E571F-43EB-4CED-A61D-0C026D4E20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11/17/24 12:40:02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328E8D51-A45A-4795-B06A-CE6E63CCCE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2024-11-17T17:40:02Z</dcterms:created>
  <dcterms:modified xsi:type="dcterms:W3CDTF">2024-11-17T17:40:02Z</dcterms:modified>
</cp:coreProperties>
</file>