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  <p:sldId id="269" r:id="rId15"/>
    <p:sldId id="275" r:id="rId16"/>
    <p:sldId id="27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A54D5A-6AD1-447C-8AEB-50B0351A5E9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22E2CD-1E25-4E18-882A-B2028CD49689}">
      <dgm:prSet/>
      <dgm:spPr/>
      <dgm:t>
        <a:bodyPr/>
        <a:lstStyle/>
        <a:p>
          <a:r>
            <a:rPr lang="en-US"/>
            <a:t>Salaries in tech vary widely by job, title, experience level, location, and remote work.</a:t>
          </a:r>
        </a:p>
      </dgm:t>
    </dgm:pt>
    <dgm:pt modelId="{3F0AB5C4-0CA6-4917-AEF4-6CEE3A108FDE}" type="parTrans" cxnId="{F914F9D8-20C4-4E62-B85E-2B889EA6B34D}">
      <dgm:prSet/>
      <dgm:spPr/>
      <dgm:t>
        <a:bodyPr/>
        <a:lstStyle/>
        <a:p>
          <a:endParaRPr lang="en-US"/>
        </a:p>
      </dgm:t>
    </dgm:pt>
    <dgm:pt modelId="{E765EF1B-460B-4574-BFA6-612452ECCF02}" type="sibTrans" cxnId="{F914F9D8-20C4-4E62-B85E-2B889EA6B34D}">
      <dgm:prSet/>
      <dgm:spPr/>
      <dgm:t>
        <a:bodyPr/>
        <a:lstStyle/>
        <a:p>
          <a:endParaRPr lang="en-US"/>
        </a:p>
      </dgm:t>
    </dgm:pt>
    <dgm:pt modelId="{3E4D6733-F792-42DA-91AE-0C460CE6E85B}">
      <dgm:prSet/>
      <dgm:spPr/>
      <dgm:t>
        <a:bodyPr/>
        <a:lstStyle/>
        <a:p>
          <a:r>
            <a:rPr lang="en-US"/>
            <a:t>Employers need competitive salary strategies.</a:t>
          </a:r>
        </a:p>
      </dgm:t>
    </dgm:pt>
    <dgm:pt modelId="{4DA8D7DF-DEC9-4E5F-BCDB-EB8C93A8C0F4}" type="parTrans" cxnId="{7D847384-D4DE-44A5-A820-EA43FCE48FB2}">
      <dgm:prSet/>
      <dgm:spPr/>
      <dgm:t>
        <a:bodyPr/>
        <a:lstStyle/>
        <a:p>
          <a:endParaRPr lang="en-US"/>
        </a:p>
      </dgm:t>
    </dgm:pt>
    <dgm:pt modelId="{FEBC54BD-182D-414F-B985-D4BDBBFBE04A}" type="sibTrans" cxnId="{7D847384-D4DE-44A5-A820-EA43FCE48FB2}">
      <dgm:prSet/>
      <dgm:spPr/>
      <dgm:t>
        <a:bodyPr/>
        <a:lstStyle/>
        <a:p>
          <a:endParaRPr lang="en-US"/>
        </a:p>
      </dgm:t>
    </dgm:pt>
    <dgm:pt modelId="{44EA8CFC-19DD-40A0-A275-19C8D44072DF}">
      <dgm:prSet/>
      <dgm:spPr/>
      <dgm:t>
        <a:bodyPr/>
        <a:lstStyle/>
        <a:p>
          <a:r>
            <a:rPr lang="en-US"/>
            <a:t>Job seekers need better salary negotiation insights.</a:t>
          </a:r>
        </a:p>
      </dgm:t>
    </dgm:pt>
    <dgm:pt modelId="{3BFC7222-9A3B-4DFD-9FFC-642558869897}" type="parTrans" cxnId="{B137F6BA-F297-464A-913F-7D7B53A80683}">
      <dgm:prSet/>
      <dgm:spPr/>
      <dgm:t>
        <a:bodyPr/>
        <a:lstStyle/>
        <a:p>
          <a:endParaRPr lang="en-US"/>
        </a:p>
      </dgm:t>
    </dgm:pt>
    <dgm:pt modelId="{7C80B1D6-63E9-4A30-AB25-DA15AA2E36E1}" type="sibTrans" cxnId="{B137F6BA-F297-464A-913F-7D7B53A80683}">
      <dgm:prSet/>
      <dgm:spPr/>
      <dgm:t>
        <a:bodyPr/>
        <a:lstStyle/>
        <a:p>
          <a:endParaRPr lang="en-US"/>
        </a:p>
      </dgm:t>
    </dgm:pt>
    <dgm:pt modelId="{436FDA35-C942-4A00-9C9A-B0FA63E8D669}">
      <dgm:prSet/>
      <dgm:spPr/>
      <dgm:t>
        <a:bodyPr/>
        <a:lstStyle/>
        <a:p>
          <a:r>
            <a:rPr lang="en-US"/>
            <a:t>Policymakers require data for equitable labor policies.</a:t>
          </a:r>
        </a:p>
      </dgm:t>
    </dgm:pt>
    <dgm:pt modelId="{C92ACCBE-12C9-438E-B2CF-65625DEE1660}" type="parTrans" cxnId="{A11DDE60-BD4B-4A3D-92B7-88F46E7A0702}">
      <dgm:prSet/>
      <dgm:spPr/>
      <dgm:t>
        <a:bodyPr/>
        <a:lstStyle/>
        <a:p>
          <a:endParaRPr lang="en-US"/>
        </a:p>
      </dgm:t>
    </dgm:pt>
    <dgm:pt modelId="{3EB9811E-5DEC-4FE2-8BC7-66A991A0490D}" type="sibTrans" cxnId="{A11DDE60-BD4B-4A3D-92B7-88F46E7A0702}">
      <dgm:prSet/>
      <dgm:spPr/>
      <dgm:t>
        <a:bodyPr/>
        <a:lstStyle/>
        <a:p>
          <a:endParaRPr lang="en-US"/>
        </a:p>
      </dgm:t>
    </dgm:pt>
    <dgm:pt modelId="{03203FBA-FBF9-423F-83E2-F0AED8D1B137}" type="pres">
      <dgm:prSet presAssocID="{F1A54D5A-6AD1-447C-8AEB-50B0351A5E9E}" presName="root" presStyleCnt="0">
        <dgm:presLayoutVars>
          <dgm:dir/>
          <dgm:resizeHandles val="exact"/>
        </dgm:presLayoutVars>
      </dgm:prSet>
      <dgm:spPr/>
    </dgm:pt>
    <dgm:pt modelId="{999C569E-40C7-4943-A2E9-1CBE7AC89BC1}" type="pres">
      <dgm:prSet presAssocID="{F1A54D5A-6AD1-447C-8AEB-50B0351A5E9E}" presName="container" presStyleCnt="0">
        <dgm:presLayoutVars>
          <dgm:dir/>
          <dgm:resizeHandles val="exact"/>
        </dgm:presLayoutVars>
      </dgm:prSet>
      <dgm:spPr/>
    </dgm:pt>
    <dgm:pt modelId="{F032C301-ED26-4209-9D17-88C589242911}" type="pres">
      <dgm:prSet presAssocID="{8A22E2CD-1E25-4E18-882A-B2028CD49689}" presName="compNode" presStyleCnt="0"/>
      <dgm:spPr/>
    </dgm:pt>
    <dgm:pt modelId="{69920C34-3655-461B-B5E1-A59C0413F3BC}" type="pres">
      <dgm:prSet presAssocID="{8A22E2CD-1E25-4E18-882A-B2028CD49689}" presName="iconBgRect" presStyleLbl="bgShp" presStyleIdx="0" presStyleCnt="4"/>
      <dgm:spPr/>
    </dgm:pt>
    <dgm:pt modelId="{8E24C26E-7820-4B2E-929C-97239F0034FD}" type="pres">
      <dgm:prSet presAssocID="{8A22E2CD-1E25-4E18-882A-B2028CD496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382CA22A-C4D4-477B-AC9F-9C5EF0CE11A9}" type="pres">
      <dgm:prSet presAssocID="{8A22E2CD-1E25-4E18-882A-B2028CD49689}" presName="spaceRect" presStyleCnt="0"/>
      <dgm:spPr/>
    </dgm:pt>
    <dgm:pt modelId="{A7700191-4862-4524-A2BB-8B3E37742985}" type="pres">
      <dgm:prSet presAssocID="{8A22E2CD-1E25-4E18-882A-B2028CD49689}" presName="textRect" presStyleLbl="revTx" presStyleIdx="0" presStyleCnt="4">
        <dgm:presLayoutVars>
          <dgm:chMax val="1"/>
          <dgm:chPref val="1"/>
        </dgm:presLayoutVars>
      </dgm:prSet>
      <dgm:spPr/>
    </dgm:pt>
    <dgm:pt modelId="{FF11E6FD-1BA7-4342-A18B-FB9EF4510C40}" type="pres">
      <dgm:prSet presAssocID="{E765EF1B-460B-4574-BFA6-612452ECCF02}" presName="sibTrans" presStyleLbl="sibTrans2D1" presStyleIdx="0" presStyleCnt="0"/>
      <dgm:spPr/>
    </dgm:pt>
    <dgm:pt modelId="{9AA4EBAC-1A33-4CDF-90C6-E01C5C3D9BC2}" type="pres">
      <dgm:prSet presAssocID="{3E4D6733-F792-42DA-91AE-0C460CE6E85B}" presName="compNode" presStyleCnt="0"/>
      <dgm:spPr/>
    </dgm:pt>
    <dgm:pt modelId="{8B01D8E3-24CD-4AB4-9209-6DF04AE4F1E9}" type="pres">
      <dgm:prSet presAssocID="{3E4D6733-F792-42DA-91AE-0C460CE6E85B}" presName="iconBgRect" presStyleLbl="bgShp" presStyleIdx="1" presStyleCnt="4"/>
      <dgm:spPr/>
    </dgm:pt>
    <dgm:pt modelId="{B82C7292-A907-48ED-A439-59A127B8962D}" type="pres">
      <dgm:prSet presAssocID="{3E4D6733-F792-42DA-91AE-0C460CE6E8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0F33373-B7B8-47B2-87B7-33208AA30338}" type="pres">
      <dgm:prSet presAssocID="{3E4D6733-F792-42DA-91AE-0C460CE6E85B}" presName="spaceRect" presStyleCnt="0"/>
      <dgm:spPr/>
    </dgm:pt>
    <dgm:pt modelId="{E0C58A05-D00F-4FBF-91DF-774815981895}" type="pres">
      <dgm:prSet presAssocID="{3E4D6733-F792-42DA-91AE-0C460CE6E85B}" presName="textRect" presStyleLbl="revTx" presStyleIdx="1" presStyleCnt="4">
        <dgm:presLayoutVars>
          <dgm:chMax val="1"/>
          <dgm:chPref val="1"/>
        </dgm:presLayoutVars>
      </dgm:prSet>
      <dgm:spPr/>
    </dgm:pt>
    <dgm:pt modelId="{D0FD297C-F017-4C92-9AD0-B69D33C524ED}" type="pres">
      <dgm:prSet presAssocID="{FEBC54BD-182D-414F-B985-D4BDBBFBE04A}" presName="sibTrans" presStyleLbl="sibTrans2D1" presStyleIdx="0" presStyleCnt="0"/>
      <dgm:spPr/>
    </dgm:pt>
    <dgm:pt modelId="{6C1D685B-3F7B-4E05-B460-4E3B800C5576}" type="pres">
      <dgm:prSet presAssocID="{44EA8CFC-19DD-40A0-A275-19C8D44072DF}" presName="compNode" presStyleCnt="0"/>
      <dgm:spPr/>
    </dgm:pt>
    <dgm:pt modelId="{CCA84C40-3F2B-4060-A653-22BBAFEA9DD7}" type="pres">
      <dgm:prSet presAssocID="{44EA8CFC-19DD-40A0-A275-19C8D44072DF}" presName="iconBgRect" presStyleLbl="bgShp" presStyleIdx="2" presStyleCnt="4"/>
      <dgm:spPr/>
    </dgm:pt>
    <dgm:pt modelId="{8E8D112E-DF42-47C1-8D05-C865D29D8B0A}" type="pres">
      <dgm:prSet presAssocID="{44EA8CFC-19DD-40A0-A275-19C8D44072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306B3C7-72EB-4FA9-80F4-736D0E963F4C}" type="pres">
      <dgm:prSet presAssocID="{44EA8CFC-19DD-40A0-A275-19C8D44072DF}" presName="spaceRect" presStyleCnt="0"/>
      <dgm:spPr/>
    </dgm:pt>
    <dgm:pt modelId="{122698C2-DFE5-4519-960B-B91CA0AA96D9}" type="pres">
      <dgm:prSet presAssocID="{44EA8CFC-19DD-40A0-A275-19C8D44072DF}" presName="textRect" presStyleLbl="revTx" presStyleIdx="2" presStyleCnt="4">
        <dgm:presLayoutVars>
          <dgm:chMax val="1"/>
          <dgm:chPref val="1"/>
        </dgm:presLayoutVars>
      </dgm:prSet>
      <dgm:spPr/>
    </dgm:pt>
    <dgm:pt modelId="{E844EFEB-0086-4FCD-943A-82945BA1BAAA}" type="pres">
      <dgm:prSet presAssocID="{7C80B1D6-63E9-4A30-AB25-DA15AA2E36E1}" presName="sibTrans" presStyleLbl="sibTrans2D1" presStyleIdx="0" presStyleCnt="0"/>
      <dgm:spPr/>
    </dgm:pt>
    <dgm:pt modelId="{95939C3C-253B-4BD2-9B88-C069B52EE8DF}" type="pres">
      <dgm:prSet presAssocID="{436FDA35-C942-4A00-9C9A-B0FA63E8D669}" presName="compNode" presStyleCnt="0"/>
      <dgm:spPr/>
    </dgm:pt>
    <dgm:pt modelId="{ACCA00F1-9431-4D7C-B043-73FB50354C53}" type="pres">
      <dgm:prSet presAssocID="{436FDA35-C942-4A00-9C9A-B0FA63E8D669}" presName="iconBgRect" presStyleLbl="bgShp" presStyleIdx="3" presStyleCnt="4"/>
      <dgm:spPr/>
    </dgm:pt>
    <dgm:pt modelId="{E71D0D14-DA06-44B1-AF88-6025B157F872}" type="pres">
      <dgm:prSet presAssocID="{436FDA35-C942-4A00-9C9A-B0FA63E8D6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A035632C-B750-4BDF-9C4E-B0D879E5BC70}" type="pres">
      <dgm:prSet presAssocID="{436FDA35-C942-4A00-9C9A-B0FA63E8D669}" presName="spaceRect" presStyleCnt="0"/>
      <dgm:spPr/>
    </dgm:pt>
    <dgm:pt modelId="{69BF817F-D046-4099-B6E6-849068BA126F}" type="pres">
      <dgm:prSet presAssocID="{436FDA35-C942-4A00-9C9A-B0FA63E8D6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3D170C-7737-47C4-835D-AD9414A01883}" type="presOf" srcId="{FEBC54BD-182D-414F-B985-D4BDBBFBE04A}" destId="{D0FD297C-F017-4C92-9AD0-B69D33C524ED}" srcOrd="0" destOrd="0" presId="urn:microsoft.com/office/officeart/2018/2/layout/IconCircleList"/>
    <dgm:cxn modelId="{33C2392D-97D1-45FC-881B-E58A35490A9A}" type="presOf" srcId="{F1A54D5A-6AD1-447C-8AEB-50B0351A5E9E}" destId="{03203FBA-FBF9-423F-83E2-F0AED8D1B137}" srcOrd="0" destOrd="0" presId="urn:microsoft.com/office/officeart/2018/2/layout/IconCircleList"/>
    <dgm:cxn modelId="{0A010537-2DC6-4922-82F5-E8D092E9E31D}" type="presOf" srcId="{436FDA35-C942-4A00-9C9A-B0FA63E8D669}" destId="{69BF817F-D046-4099-B6E6-849068BA126F}" srcOrd="0" destOrd="0" presId="urn:microsoft.com/office/officeart/2018/2/layout/IconCircleList"/>
    <dgm:cxn modelId="{2EB57542-D274-45C6-8A86-22592322ED0A}" type="presOf" srcId="{E765EF1B-460B-4574-BFA6-612452ECCF02}" destId="{FF11E6FD-1BA7-4342-A18B-FB9EF4510C40}" srcOrd="0" destOrd="0" presId="urn:microsoft.com/office/officeart/2018/2/layout/IconCircleList"/>
    <dgm:cxn modelId="{A11DDE60-BD4B-4A3D-92B7-88F46E7A0702}" srcId="{F1A54D5A-6AD1-447C-8AEB-50B0351A5E9E}" destId="{436FDA35-C942-4A00-9C9A-B0FA63E8D669}" srcOrd="3" destOrd="0" parTransId="{C92ACCBE-12C9-438E-B2CF-65625DEE1660}" sibTransId="{3EB9811E-5DEC-4FE2-8BC7-66A991A0490D}"/>
    <dgm:cxn modelId="{0D4E3378-7CA9-41E5-9C67-B7C344937210}" type="presOf" srcId="{3E4D6733-F792-42DA-91AE-0C460CE6E85B}" destId="{E0C58A05-D00F-4FBF-91DF-774815981895}" srcOrd="0" destOrd="0" presId="urn:microsoft.com/office/officeart/2018/2/layout/IconCircleList"/>
    <dgm:cxn modelId="{7D847384-D4DE-44A5-A820-EA43FCE48FB2}" srcId="{F1A54D5A-6AD1-447C-8AEB-50B0351A5E9E}" destId="{3E4D6733-F792-42DA-91AE-0C460CE6E85B}" srcOrd="1" destOrd="0" parTransId="{4DA8D7DF-DEC9-4E5F-BCDB-EB8C93A8C0F4}" sibTransId="{FEBC54BD-182D-414F-B985-D4BDBBFBE04A}"/>
    <dgm:cxn modelId="{45C80287-B15B-444E-BE16-B6505095E85E}" type="presOf" srcId="{44EA8CFC-19DD-40A0-A275-19C8D44072DF}" destId="{122698C2-DFE5-4519-960B-B91CA0AA96D9}" srcOrd="0" destOrd="0" presId="urn:microsoft.com/office/officeart/2018/2/layout/IconCircleList"/>
    <dgm:cxn modelId="{B137F6BA-F297-464A-913F-7D7B53A80683}" srcId="{F1A54D5A-6AD1-447C-8AEB-50B0351A5E9E}" destId="{44EA8CFC-19DD-40A0-A275-19C8D44072DF}" srcOrd="2" destOrd="0" parTransId="{3BFC7222-9A3B-4DFD-9FFC-642558869897}" sibTransId="{7C80B1D6-63E9-4A30-AB25-DA15AA2E36E1}"/>
    <dgm:cxn modelId="{7F2DBBBC-42F4-4CB7-B97A-3D54DDAD8C17}" type="presOf" srcId="{7C80B1D6-63E9-4A30-AB25-DA15AA2E36E1}" destId="{E844EFEB-0086-4FCD-943A-82945BA1BAAA}" srcOrd="0" destOrd="0" presId="urn:microsoft.com/office/officeart/2018/2/layout/IconCircleList"/>
    <dgm:cxn modelId="{F914F9D8-20C4-4E62-B85E-2B889EA6B34D}" srcId="{F1A54D5A-6AD1-447C-8AEB-50B0351A5E9E}" destId="{8A22E2CD-1E25-4E18-882A-B2028CD49689}" srcOrd="0" destOrd="0" parTransId="{3F0AB5C4-0CA6-4917-AEF4-6CEE3A108FDE}" sibTransId="{E765EF1B-460B-4574-BFA6-612452ECCF02}"/>
    <dgm:cxn modelId="{84B797EE-6815-4623-91D3-FDDFF8C4AE1A}" type="presOf" srcId="{8A22E2CD-1E25-4E18-882A-B2028CD49689}" destId="{A7700191-4862-4524-A2BB-8B3E37742985}" srcOrd="0" destOrd="0" presId="urn:microsoft.com/office/officeart/2018/2/layout/IconCircleList"/>
    <dgm:cxn modelId="{E7B9433D-5E68-4C80-B9E8-C0AF49B3FFFC}" type="presParOf" srcId="{03203FBA-FBF9-423F-83E2-F0AED8D1B137}" destId="{999C569E-40C7-4943-A2E9-1CBE7AC89BC1}" srcOrd="0" destOrd="0" presId="urn:microsoft.com/office/officeart/2018/2/layout/IconCircleList"/>
    <dgm:cxn modelId="{44FB6D43-00B4-4C28-A817-0B3C3121674D}" type="presParOf" srcId="{999C569E-40C7-4943-A2E9-1CBE7AC89BC1}" destId="{F032C301-ED26-4209-9D17-88C589242911}" srcOrd="0" destOrd="0" presId="urn:microsoft.com/office/officeart/2018/2/layout/IconCircleList"/>
    <dgm:cxn modelId="{DF5E37D5-9D40-43D9-86D1-AFF9BB8628DC}" type="presParOf" srcId="{F032C301-ED26-4209-9D17-88C589242911}" destId="{69920C34-3655-461B-B5E1-A59C0413F3BC}" srcOrd="0" destOrd="0" presId="urn:microsoft.com/office/officeart/2018/2/layout/IconCircleList"/>
    <dgm:cxn modelId="{61502F2D-1076-48A8-A1DE-B8AD87B0BCF0}" type="presParOf" srcId="{F032C301-ED26-4209-9D17-88C589242911}" destId="{8E24C26E-7820-4B2E-929C-97239F0034FD}" srcOrd="1" destOrd="0" presId="urn:microsoft.com/office/officeart/2018/2/layout/IconCircleList"/>
    <dgm:cxn modelId="{F1F2D8FB-DF60-4BA3-8E50-CDE7C0BD1713}" type="presParOf" srcId="{F032C301-ED26-4209-9D17-88C589242911}" destId="{382CA22A-C4D4-477B-AC9F-9C5EF0CE11A9}" srcOrd="2" destOrd="0" presId="urn:microsoft.com/office/officeart/2018/2/layout/IconCircleList"/>
    <dgm:cxn modelId="{E8DBC2B1-459A-4898-A9AE-3AAA3B590077}" type="presParOf" srcId="{F032C301-ED26-4209-9D17-88C589242911}" destId="{A7700191-4862-4524-A2BB-8B3E37742985}" srcOrd="3" destOrd="0" presId="urn:microsoft.com/office/officeart/2018/2/layout/IconCircleList"/>
    <dgm:cxn modelId="{ADE6295E-2886-4925-BABB-2687E4D00518}" type="presParOf" srcId="{999C569E-40C7-4943-A2E9-1CBE7AC89BC1}" destId="{FF11E6FD-1BA7-4342-A18B-FB9EF4510C40}" srcOrd="1" destOrd="0" presId="urn:microsoft.com/office/officeart/2018/2/layout/IconCircleList"/>
    <dgm:cxn modelId="{2B5570A1-60A6-408E-9AB8-C49A035CB937}" type="presParOf" srcId="{999C569E-40C7-4943-A2E9-1CBE7AC89BC1}" destId="{9AA4EBAC-1A33-4CDF-90C6-E01C5C3D9BC2}" srcOrd="2" destOrd="0" presId="urn:microsoft.com/office/officeart/2018/2/layout/IconCircleList"/>
    <dgm:cxn modelId="{20F27FAC-9F9F-4437-8D16-DBE9C81FAF54}" type="presParOf" srcId="{9AA4EBAC-1A33-4CDF-90C6-E01C5C3D9BC2}" destId="{8B01D8E3-24CD-4AB4-9209-6DF04AE4F1E9}" srcOrd="0" destOrd="0" presId="urn:microsoft.com/office/officeart/2018/2/layout/IconCircleList"/>
    <dgm:cxn modelId="{7BC6F233-9F70-485E-8462-90702700A50C}" type="presParOf" srcId="{9AA4EBAC-1A33-4CDF-90C6-E01C5C3D9BC2}" destId="{B82C7292-A907-48ED-A439-59A127B8962D}" srcOrd="1" destOrd="0" presId="urn:microsoft.com/office/officeart/2018/2/layout/IconCircleList"/>
    <dgm:cxn modelId="{F3906C6A-0660-42F3-A86F-8FFCC146E5FD}" type="presParOf" srcId="{9AA4EBAC-1A33-4CDF-90C6-E01C5C3D9BC2}" destId="{80F33373-B7B8-47B2-87B7-33208AA30338}" srcOrd="2" destOrd="0" presId="urn:microsoft.com/office/officeart/2018/2/layout/IconCircleList"/>
    <dgm:cxn modelId="{3C27D71A-4F98-489B-9551-F5125CE7F5F5}" type="presParOf" srcId="{9AA4EBAC-1A33-4CDF-90C6-E01C5C3D9BC2}" destId="{E0C58A05-D00F-4FBF-91DF-774815981895}" srcOrd="3" destOrd="0" presId="urn:microsoft.com/office/officeart/2018/2/layout/IconCircleList"/>
    <dgm:cxn modelId="{76CE911A-859F-456A-BFC8-D69599264B53}" type="presParOf" srcId="{999C569E-40C7-4943-A2E9-1CBE7AC89BC1}" destId="{D0FD297C-F017-4C92-9AD0-B69D33C524ED}" srcOrd="3" destOrd="0" presId="urn:microsoft.com/office/officeart/2018/2/layout/IconCircleList"/>
    <dgm:cxn modelId="{2C8BA76C-A0E7-4578-8F1C-AEB558011840}" type="presParOf" srcId="{999C569E-40C7-4943-A2E9-1CBE7AC89BC1}" destId="{6C1D685B-3F7B-4E05-B460-4E3B800C5576}" srcOrd="4" destOrd="0" presId="urn:microsoft.com/office/officeart/2018/2/layout/IconCircleList"/>
    <dgm:cxn modelId="{10B4A50B-5B1E-4672-96BD-619172689E99}" type="presParOf" srcId="{6C1D685B-3F7B-4E05-B460-4E3B800C5576}" destId="{CCA84C40-3F2B-4060-A653-22BBAFEA9DD7}" srcOrd="0" destOrd="0" presId="urn:microsoft.com/office/officeart/2018/2/layout/IconCircleList"/>
    <dgm:cxn modelId="{ECE19130-84EC-474E-B4B1-B9E563CF6912}" type="presParOf" srcId="{6C1D685B-3F7B-4E05-B460-4E3B800C5576}" destId="{8E8D112E-DF42-47C1-8D05-C865D29D8B0A}" srcOrd="1" destOrd="0" presId="urn:microsoft.com/office/officeart/2018/2/layout/IconCircleList"/>
    <dgm:cxn modelId="{6D0F92BC-B9A1-49E2-9078-1AD36DB5D73C}" type="presParOf" srcId="{6C1D685B-3F7B-4E05-B460-4E3B800C5576}" destId="{3306B3C7-72EB-4FA9-80F4-736D0E963F4C}" srcOrd="2" destOrd="0" presId="urn:microsoft.com/office/officeart/2018/2/layout/IconCircleList"/>
    <dgm:cxn modelId="{F67B9601-F418-4041-A4F4-F867A04A5E77}" type="presParOf" srcId="{6C1D685B-3F7B-4E05-B460-4E3B800C5576}" destId="{122698C2-DFE5-4519-960B-B91CA0AA96D9}" srcOrd="3" destOrd="0" presId="urn:microsoft.com/office/officeart/2018/2/layout/IconCircleList"/>
    <dgm:cxn modelId="{8D83C4FD-67D9-45A9-8A40-B173D9E51766}" type="presParOf" srcId="{999C569E-40C7-4943-A2E9-1CBE7AC89BC1}" destId="{E844EFEB-0086-4FCD-943A-82945BA1BAAA}" srcOrd="5" destOrd="0" presId="urn:microsoft.com/office/officeart/2018/2/layout/IconCircleList"/>
    <dgm:cxn modelId="{1DD64F98-8EDF-44E9-9606-FCC567A9E09F}" type="presParOf" srcId="{999C569E-40C7-4943-A2E9-1CBE7AC89BC1}" destId="{95939C3C-253B-4BD2-9B88-C069B52EE8DF}" srcOrd="6" destOrd="0" presId="urn:microsoft.com/office/officeart/2018/2/layout/IconCircleList"/>
    <dgm:cxn modelId="{8CDD6906-1F67-427F-8668-7D8DBD6458CD}" type="presParOf" srcId="{95939C3C-253B-4BD2-9B88-C069B52EE8DF}" destId="{ACCA00F1-9431-4D7C-B043-73FB50354C53}" srcOrd="0" destOrd="0" presId="urn:microsoft.com/office/officeart/2018/2/layout/IconCircleList"/>
    <dgm:cxn modelId="{590B14D4-E157-4361-A200-221123B096DE}" type="presParOf" srcId="{95939C3C-253B-4BD2-9B88-C069B52EE8DF}" destId="{E71D0D14-DA06-44B1-AF88-6025B157F872}" srcOrd="1" destOrd="0" presId="urn:microsoft.com/office/officeart/2018/2/layout/IconCircleList"/>
    <dgm:cxn modelId="{7B5603B3-7418-419F-98AC-1DF32BBA952A}" type="presParOf" srcId="{95939C3C-253B-4BD2-9B88-C069B52EE8DF}" destId="{A035632C-B750-4BDF-9C4E-B0D879E5BC70}" srcOrd="2" destOrd="0" presId="urn:microsoft.com/office/officeart/2018/2/layout/IconCircleList"/>
    <dgm:cxn modelId="{7F1F147C-6717-4978-8AAB-EDD693759AAF}" type="presParOf" srcId="{95939C3C-253B-4BD2-9B88-C069B52EE8DF}" destId="{69BF817F-D046-4099-B6E6-849068BA126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F443FF-08B6-4B29-B907-461D2AA9375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1C4081-4833-45F0-8AF3-756ECB25DEB3}">
      <dgm:prSet/>
      <dgm:spPr/>
      <dgm:t>
        <a:bodyPr/>
        <a:lstStyle/>
        <a:p>
          <a:r>
            <a:rPr lang="en-US"/>
            <a:t>Tech industry salaries are dynamic and influenced by many factors.</a:t>
          </a:r>
        </a:p>
      </dgm:t>
    </dgm:pt>
    <dgm:pt modelId="{790AFD65-F39C-495E-B33B-A676F9050D84}" type="parTrans" cxnId="{726352AF-687F-41D5-8A3B-FC0BA7D20392}">
      <dgm:prSet/>
      <dgm:spPr/>
      <dgm:t>
        <a:bodyPr/>
        <a:lstStyle/>
        <a:p>
          <a:endParaRPr lang="en-US"/>
        </a:p>
      </dgm:t>
    </dgm:pt>
    <dgm:pt modelId="{5D1E2195-7BBA-4553-B1BB-131291C55754}" type="sibTrans" cxnId="{726352AF-687F-41D5-8A3B-FC0BA7D20392}">
      <dgm:prSet/>
      <dgm:spPr/>
      <dgm:t>
        <a:bodyPr/>
        <a:lstStyle/>
        <a:p>
          <a:endParaRPr lang="en-US"/>
        </a:p>
      </dgm:t>
    </dgm:pt>
    <dgm:pt modelId="{EFFF6176-13D1-430B-868B-6C311C8C0DEC}">
      <dgm:prSet/>
      <dgm:spPr/>
      <dgm:t>
        <a:bodyPr/>
        <a:lstStyle/>
        <a:p>
          <a:r>
            <a:rPr lang="en-US"/>
            <a:t>Remote work has reshaped salary structures.</a:t>
          </a:r>
        </a:p>
      </dgm:t>
    </dgm:pt>
    <dgm:pt modelId="{F1FE2FA4-19D8-428C-B87F-B11B2793CCC1}" type="parTrans" cxnId="{6E422756-0373-4CAC-9E99-2964B08AC4CA}">
      <dgm:prSet/>
      <dgm:spPr/>
      <dgm:t>
        <a:bodyPr/>
        <a:lstStyle/>
        <a:p>
          <a:endParaRPr lang="en-US"/>
        </a:p>
      </dgm:t>
    </dgm:pt>
    <dgm:pt modelId="{D8A52519-4E8D-414B-A3D2-9C0B568F52FB}" type="sibTrans" cxnId="{6E422756-0373-4CAC-9E99-2964B08AC4CA}">
      <dgm:prSet/>
      <dgm:spPr/>
      <dgm:t>
        <a:bodyPr/>
        <a:lstStyle/>
        <a:p>
          <a:endParaRPr lang="en-US"/>
        </a:p>
      </dgm:t>
    </dgm:pt>
    <dgm:pt modelId="{26CB3E0D-CA94-4F75-A439-C36ED7FF997D}">
      <dgm:prSet/>
      <dgm:spPr/>
      <dgm:t>
        <a:bodyPr/>
        <a:lstStyle/>
        <a:p>
          <a:r>
            <a:rPr lang="en-US"/>
            <a:t>The COVID-19 pandemic accelerated remote work adoption.</a:t>
          </a:r>
        </a:p>
      </dgm:t>
    </dgm:pt>
    <dgm:pt modelId="{CCD5597C-9772-49F1-A99B-4DD49BAF97D2}" type="parTrans" cxnId="{CACD5E26-2C65-4754-BDC4-9AEC128A65F5}">
      <dgm:prSet/>
      <dgm:spPr/>
      <dgm:t>
        <a:bodyPr/>
        <a:lstStyle/>
        <a:p>
          <a:endParaRPr lang="en-US"/>
        </a:p>
      </dgm:t>
    </dgm:pt>
    <dgm:pt modelId="{9316760E-AF23-4E5F-A567-11B8B7D17A60}" type="sibTrans" cxnId="{CACD5E26-2C65-4754-BDC4-9AEC128A65F5}">
      <dgm:prSet/>
      <dgm:spPr/>
      <dgm:t>
        <a:bodyPr/>
        <a:lstStyle/>
        <a:p>
          <a:endParaRPr lang="en-US"/>
        </a:p>
      </dgm:t>
    </dgm:pt>
    <dgm:pt modelId="{9C121EAB-2156-47C2-9B9F-6C5D950FDFD9}">
      <dgm:prSet/>
      <dgm:spPr/>
      <dgm:t>
        <a:bodyPr/>
        <a:lstStyle/>
        <a:p>
          <a:r>
            <a:rPr lang="en-US"/>
            <a:t>Understanding these trends is critical for decision-making.</a:t>
          </a:r>
        </a:p>
      </dgm:t>
    </dgm:pt>
    <dgm:pt modelId="{E49E7381-480F-452B-B657-E227201B6490}" type="parTrans" cxnId="{C40A063B-8202-43E8-B7D1-1E573EE45DCE}">
      <dgm:prSet/>
      <dgm:spPr/>
      <dgm:t>
        <a:bodyPr/>
        <a:lstStyle/>
        <a:p>
          <a:endParaRPr lang="en-US"/>
        </a:p>
      </dgm:t>
    </dgm:pt>
    <dgm:pt modelId="{88E3320F-3980-4FAF-8477-D3FBD05F0EF2}" type="sibTrans" cxnId="{C40A063B-8202-43E8-B7D1-1E573EE45DCE}">
      <dgm:prSet/>
      <dgm:spPr/>
      <dgm:t>
        <a:bodyPr/>
        <a:lstStyle/>
        <a:p>
          <a:endParaRPr lang="en-US"/>
        </a:p>
      </dgm:t>
    </dgm:pt>
    <dgm:pt modelId="{C7410552-7A71-F249-9BA4-5353740F7F87}" type="pres">
      <dgm:prSet presAssocID="{82F443FF-08B6-4B29-B907-461D2AA93758}" presName="linear" presStyleCnt="0">
        <dgm:presLayoutVars>
          <dgm:animLvl val="lvl"/>
          <dgm:resizeHandles val="exact"/>
        </dgm:presLayoutVars>
      </dgm:prSet>
      <dgm:spPr/>
    </dgm:pt>
    <dgm:pt modelId="{1031F94C-F02F-2C4E-AC04-C0A0A8977FDD}" type="pres">
      <dgm:prSet presAssocID="{3E1C4081-4833-45F0-8AF3-756ECB25D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A7555F-F54B-954D-B5F0-B8FEFFBB655D}" type="pres">
      <dgm:prSet presAssocID="{5D1E2195-7BBA-4553-B1BB-131291C55754}" presName="spacer" presStyleCnt="0"/>
      <dgm:spPr/>
    </dgm:pt>
    <dgm:pt modelId="{25B2521B-4747-0347-A8EF-331CA9279617}" type="pres">
      <dgm:prSet presAssocID="{EFFF6176-13D1-430B-868B-6C311C8C0DE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CB48A3-12F4-8F4C-934D-A89AB6DC85FA}" type="pres">
      <dgm:prSet presAssocID="{D8A52519-4E8D-414B-A3D2-9C0B568F52FB}" presName="spacer" presStyleCnt="0"/>
      <dgm:spPr/>
    </dgm:pt>
    <dgm:pt modelId="{F8361516-A271-CD4F-9B4F-47F314EE0FD7}" type="pres">
      <dgm:prSet presAssocID="{26CB3E0D-CA94-4F75-A439-C36ED7FF99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A9E0D8-536B-6441-B4F8-3B0B13BC9952}" type="pres">
      <dgm:prSet presAssocID="{9316760E-AF23-4E5F-A567-11B8B7D17A60}" presName="spacer" presStyleCnt="0"/>
      <dgm:spPr/>
    </dgm:pt>
    <dgm:pt modelId="{496BB807-80A2-D24A-90C6-D888DE59ECB5}" type="pres">
      <dgm:prSet presAssocID="{9C121EAB-2156-47C2-9B9F-6C5D950FDFD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ACD5E26-2C65-4754-BDC4-9AEC128A65F5}" srcId="{82F443FF-08B6-4B29-B907-461D2AA93758}" destId="{26CB3E0D-CA94-4F75-A439-C36ED7FF997D}" srcOrd="2" destOrd="0" parTransId="{CCD5597C-9772-49F1-A99B-4DD49BAF97D2}" sibTransId="{9316760E-AF23-4E5F-A567-11B8B7D17A60}"/>
    <dgm:cxn modelId="{C40A063B-8202-43E8-B7D1-1E573EE45DCE}" srcId="{82F443FF-08B6-4B29-B907-461D2AA93758}" destId="{9C121EAB-2156-47C2-9B9F-6C5D950FDFD9}" srcOrd="3" destOrd="0" parTransId="{E49E7381-480F-452B-B657-E227201B6490}" sibTransId="{88E3320F-3980-4FAF-8477-D3FBD05F0EF2}"/>
    <dgm:cxn modelId="{6E422756-0373-4CAC-9E99-2964B08AC4CA}" srcId="{82F443FF-08B6-4B29-B907-461D2AA93758}" destId="{EFFF6176-13D1-430B-868B-6C311C8C0DEC}" srcOrd="1" destOrd="0" parTransId="{F1FE2FA4-19D8-428C-B87F-B11B2793CCC1}" sibTransId="{D8A52519-4E8D-414B-A3D2-9C0B568F52FB}"/>
    <dgm:cxn modelId="{B3BA9E7E-859D-E64D-AA09-36DDD5088279}" type="presOf" srcId="{9C121EAB-2156-47C2-9B9F-6C5D950FDFD9}" destId="{496BB807-80A2-D24A-90C6-D888DE59ECB5}" srcOrd="0" destOrd="0" presId="urn:microsoft.com/office/officeart/2005/8/layout/vList2"/>
    <dgm:cxn modelId="{726352AF-687F-41D5-8A3B-FC0BA7D20392}" srcId="{82F443FF-08B6-4B29-B907-461D2AA93758}" destId="{3E1C4081-4833-45F0-8AF3-756ECB25DEB3}" srcOrd="0" destOrd="0" parTransId="{790AFD65-F39C-495E-B33B-A676F9050D84}" sibTransId="{5D1E2195-7BBA-4553-B1BB-131291C55754}"/>
    <dgm:cxn modelId="{926541B0-6719-C14C-9F40-D7A09E7DCC33}" type="presOf" srcId="{26CB3E0D-CA94-4F75-A439-C36ED7FF997D}" destId="{F8361516-A271-CD4F-9B4F-47F314EE0FD7}" srcOrd="0" destOrd="0" presId="urn:microsoft.com/office/officeart/2005/8/layout/vList2"/>
    <dgm:cxn modelId="{A36FB8BC-C98E-1149-BBC2-1017AB85B847}" type="presOf" srcId="{EFFF6176-13D1-430B-868B-6C311C8C0DEC}" destId="{25B2521B-4747-0347-A8EF-331CA9279617}" srcOrd="0" destOrd="0" presId="urn:microsoft.com/office/officeart/2005/8/layout/vList2"/>
    <dgm:cxn modelId="{45DA3FC6-BBC2-774A-BC27-68C5653E356D}" type="presOf" srcId="{3E1C4081-4833-45F0-8AF3-756ECB25DEB3}" destId="{1031F94C-F02F-2C4E-AC04-C0A0A8977FDD}" srcOrd="0" destOrd="0" presId="urn:microsoft.com/office/officeart/2005/8/layout/vList2"/>
    <dgm:cxn modelId="{005484EC-39EF-0F42-8214-5DFBF6D2CD52}" type="presOf" srcId="{82F443FF-08B6-4B29-B907-461D2AA93758}" destId="{C7410552-7A71-F249-9BA4-5353740F7F87}" srcOrd="0" destOrd="0" presId="urn:microsoft.com/office/officeart/2005/8/layout/vList2"/>
    <dgm:cxn modelId="{C630A4CC-52BB-D64B-8087-19AD788D0A7E}" type="presParOf" srcId="{C7410552-7A71-F249-9BA4-5353740F7F87}" destId="{1031F94C-F02F-2C4E-AC04-C0A0A8977FDD}" srcOrd="0" destOrd="0" presId="urn:microsoft.com/office/officeart/2005/8/layout/vList2"/>
    <dgm:cxn modelId="{2A51E36A-AB75-A846-A472-6AD553ADE033}" type="presParOf" srcId="{C7410552-7A71-F249-9BA4-5353740F7F87}" destId="{7EA7555F-F54B-954D-B5F0-B8FEFFBB655D}" srcOrd="1" destOrd="0" presId="urn:microsoft.com/office/officeart/2005/8/layout/vList2"/>
    <dgm:cxn modelId="{C73EE284-C87D-0048-A49C-8D0E746D2950}" type="presParOf" srcId="{C7410552-7A71-F249-9BA4-5353740F7F87}" destId="{25B2521B-4747-0347-A8EF-331CA9279617}" srcOrd="2" destOrd="0" presId="urn:microsoft.com/office/officeart/2005/8/layout/vList2"/>
    <dgm:cxn modelId="{26974764-0A09-5C46-8811-54687C2C8B1F}" type="presParOf" srcId="{C7410552-7A71-F249-9BA4-5353740F7F87}" destId="{ADCB48A3-12F4-8F4C-934D-A89AB6DC85FA}" srcOrd="3" destOrd="0" presId="urn:microsoft.com/office/officeart/2005/8/layout/vList2"/>
    <dgm:cxn modelId="{E16A6F87-E733-C14E-8FA9-EE30B3ECD60D}" type="presParOf" srcId="{C7410552-7A71-F249-9BA4-5353740F7F87}" destId="{F8361516-A271-CD4F-9B4F-47F314EE0FD7}" srcOrd="4" destOrd="0" presId="urn:microsoft.com/office/officeart/2005/8/layout/vList2"/>
    <dgm:cxn modelId="{795691E3-B6AB-D847-A5E1-E29F27F15552}" type="presParOf" srcId="{C7410552-7A71-F249-9BA4-5353740F7F87}" destId="{5DA9E0D8-536B-6441-B4F8-3B0B13BC9952}" srcOrd="5" destOrd="0" presId="urn:microsoft.com/office/officeart/2005/8/layout/vList2"/>
    <dgm:cxn modelId="{430B70E1-2EE5-4944-8B13-730124A08565}" type="presParOf" srcId="{C7410552-7A71-F249-9BA4-5353740F7F87}" destId="{496BB807-80A2-D24A-90C6-D888DE59EC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41BC53-6711-4453-9621-5267AB53D276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8869BD1-FE6C-460B-BA3A-78124F5D889D}">
      <dgm:prSet/>
      <dgm:spPr/>
      <dgm:t>
        <a:bodyPr/>
        <a:lstStyle/>
        <a:p>
          <a:r>
            <a:rPr lang="en-US"/>
            <a:t>Model Evaluation</a:t>
          </a:r>
        </a:p>
      </dgm:t>
    </dgm:pt>
    <dgm:pt modelId="{8A23DB46-8333-4C62-8CC0-96926A2D1E4F}" type="parTrans" cxnId="{EDF69FE1-410F-412E-AD9E-A93F1DE734E5}">
      <dgm:prSet/>
      <dgm:spPr/>
      <dgm:t>
        <a:bodyPr/>
        <a:lstStyle/>
        <a:p>
          <a:endParaRPr lang="en-US"/>
        </a:p>
      </dgm:t>
    </dgm:pt>
    <dgm:pt modelId="{889BF6FD-2D31-4C5B-8488-ACA17E046729}" type="sibTrans" cxnId="{EDF69FE1-410F-412E-AD9E-A93F1DE734E5}">
      <dgm:prSet/>
      <dgm:spPr/>
      <dgm:t>
        <a:bodyPr/>
        <a:lstStyle/>
        <a:p>
          <a:endParaRPr lang="en-US"/>
        </a:p>
      </dgm:t>
    </dgm:pt>
    <dgm:pt modelId="{CB49D3B8-A7E4-47F5-A983-C7B6F4CD6521}">
      <dgm:prSet/>
      <dgm:spPr/>
      <dgm:t>
        <a:bodyPr/>
        <a:lstStyle/>
        <a:p>
          <a:r>
            <a:rPr lang="en-US"/>
            <a:t>Mean Squared Error (MSE): 1.78 billion</a:t>
          </a:r>
          <a:br>
            <a:rPr lang="en-US"/>
          </a:br>
          <a:r>
            <a:rPr lang="en-US"/>
            <a:t>Indicates the average deviation in salary predictions, with the model still showing significant errors.</a:t>
          </a:r>
        </a:p>
      </dgm:t>
    </dgm:pt>
    <dgm:pt modelId="{4A25A7F4-A428-4901-893D-C42C402581AB}" type="parTrans" cxnId="{F7B37E01-CEBC-4EF8-B84A-0526618EE23B}">
      <dgm:prSet/>
      <dgm:spPr/>
      <dgm:t>
        <a:bodyPr/>
        <a:lstStyle/>
        <a:p>
          <a:endParaRPr lang="en-US"/>
        </a:p>
      </dgm:t>
    </dgm:pt>
    <dgm:pt modelId="{5BBAFFF3-170B-4B49-BA1C-F7AFCD406982}" type="sibTrans" cxnId="{F7B37E01-CEBC-4EF8-B84A-0526618EE23B}">
      <dgm:prSet/>
      <dgm:spPr/>
      <dgm:t>
        <a:bodyPr/>
        <a:lstStyle/>
        <a:p>
          <a:endParaRPr lang="en-US"/>
        </a:p>
      </dgm:t>
    </dgm:pt>
    <dgm:pt modelId="{859F125D-5DE1-47DC-A99E-764FDE7C764C}">
      <dgm:prSet/>
      <dgm:spPr/>
      <dgm:t>
        <a:bodyPr/>
        <a:lstStyle/>
        <a:p>
          <a:r>
            <a:rPr lang="en-US"/>
            <a:t>R-squared (R²): 0.578</a:t>
          </a:r>
          <a:br>
            <a:rPr lang="en-US"/>
          </a:br>
          <a:r>
            <a:rPr lang="en-US"/>
            <a:t>The model explains 57.8% of the variation in salaries, meaning over half of the salary variation is captured.</a:t>
          </a:r>
        </a:p>
      </dgm:t>
    </dgm:pt>
    <dgm:pt modelId="{EADAF19B-98F4-48B5-B7F1-3318EFB9D3B5}" type="parTrans" cxnId="{D79F9E7A-C9EF-468F-9E38-CCBE19C03754}">
      <dgm:prSet/>
      <dgm:spPr/>
      <dgm:t>
        <a:bodyPr/>
        <a:lstStyle/>
        <a:p>
          <a:endParaRPr lang="en-US"/>
        </a:p>
      </dgm:t>
    </dgm:pt>
    <dgm:pt modelId="{103A8168-BBEE-4320-A0D5-FCF64D6B72DC}" type="sibTrans" cxnId="{D79F9E7A-C9EF-468F-9E38-CCBE19C03754}">
      <dgm:prSet/>
      <dgm:spPr/>
      <dgm:t>
        <a:bodyPr/>
        <a:lstStyle/>
        <a:p>
          <a:endParaRPr lang="en-US"/>
        </a:p>
      </dgm:t>
    </dgm:pt>
    <dgm:pt modelId="{7770B154-1E60-4114-9489-9C90E0D1E9FD}">
      <dgm:prSet/>
      <dgm:spPr/>
      <dgm:t>
        <a:bodyPr/>
        <a:lstStyle/>
        <a:p>
          <a:r>
            <a:rPr lang="en-US"/>
            <a:t>Hyperparameter Tuning</a:t>
          </a:r>
        </a:p>
      </dgm:t>
    </dgm:pt>
    <dgm:pt modelId="{186AACE0-4A7A-46F7-BC15-0931517F21FD}" type="parTrans" cxnId="{3B471F8A-C3D8-4C7B-BB7A-11EEF7DBCBCA}">
      <dgm:prSet/>
      <dgm:spPr/>
      <dgm:t>
        <a:bodyPr/>
        <a:lstStyle/>
        <a:p>
          <a:endParaRPr lang="en-US"/>
        </a:p>
      </dgm:t>
    </dgm:pt>
    <dgm:pt modelId="{4EEDF57A-B76D-43F2-9C5D-0E0A3AF38439}" type="sibTrans" cxnId="{3B471F8A-C3D8-4C7B-BB7A-11EEF7DBCBCA}">
      <dgm:prSet/>
      <dgm:spPr/>
      <dgm:t>
        <a:bodyPr/>
        <a:lstStyle/>
        <a:p>
          <a:endParaRPr lang="en-US"/>
        </a:p>
      </dgm:t>
    </dgm:pt>
    <dgm:pt modelId="{9C4905AD-381F-4407-81B4-31712883FC6A}">
      <dgm:prSet/>
      <dgm:spPr/>
      <dgm:t>
        <a:bodyPr/>
        <a:lstStyle/>
        <a:p>
          <a:r>
            <a:rPr lang="en-US"/>
            <a:t>Best Model MSE (after tuning): 1.76 billion</a:t>
          </a:r>
          <a:br>
            <a:rPr lang="en-US"/>
          </a:br>
          <a:r>
            <a:rPr lang="en-US"/>
            <a:t>Small improvement after grid search tuning.</a:t>
          </a:r>
        </a:p>
      </dgm:t>
    </dgm:pt>
    <dgm:pt modelId="{0907494F-05FB-4184-95A9-1F342CEE6660}" type="parTrans" cxnId="{C7672D1F-ECE7-400C-AEE8-42AF56242650}">
      <dgm:prSet/>
      <dgm:spPr/>
      <dgm:t>
        <a:bodyPr/>
        <a:lstStyle/>
        <a:p>
          <a:endParaRPr lang="en-US"/>
        </a:p>
      </dgm:t>
    </dgm:pt>
    <dgm:pt modelId="{2BC1D50F-58DF-45E8-8F22-12A90C9358F4}" type="sibTrans" cxnId="{C7672D1F-ECE7-400C-AEE8-42AF56242650}">
      <dgm:prSet/>
      <dgm:spPr/>
      <dgm:t>
        <a:bodyPr/>
        <a:lstStyle/>
        <a:p>
          <a:endParaRPr lang="en-US"/>
        </a:p>
      </dgm:t>
    </dgm:pt>
    <dgm:pt modelId="{3EE8BB5D-8BF4-44CD-95F8-FAACC7C73A50}">
      <dgm:prSet/>
      <dgm:spPr/>
      <dgm:t>
        <a:bodyPr/>
        <a:lstStyle/>
        <a:p>
          <a:r>
            <a:rPr lang="en-US"/>
            <a:t>Best Model R-squared: 0.583</a:t>
          </a:r>
          <a:br>
            <a:rPr lang="en-US"/>
          </a:br>
          <a:r>
            <a:rPr lang="en-US"/>
            <a:t>Explains 58.3% of the salary variation, showing a slight improvement.</a:t>
          </a:r>
        </a:p>
      </dgm:t>
    </dgm:pt>
    <dgm:pt modelId="{18F05A2A-BE75-4FED-AE3B-775AC1D9F9D9}" type="parTrans" cxnId="{69CF9381-D58A-470E-8CA8-F16B109D7049}">
      <dgm:prSet/>
      <dgm:spPr/>
      <dgm:t>
        <a:bodyPr/>
        <a:lstStyle/>
        <a:p>
          <a:endParaRPr lang="en-US"/>
        </a:p>
      </dgm:t>
    </dgm:pt>
    <dgm:pt modelId="{EF954AA6-7760-4C01-A0F0-E7BC4FA19FA2}" type="sibTrans" cxnId="{69CF9381-D58A-470E-8CA8-F16B109D7049}">
      <dgm:prSet/>
      <dgm:spPr/>
      <dgm:t>
        <a:bodyPr/>
        <a:lstStyle/>
        <a:p>
          <a:endParaRPr lang="en-US"/>
        </a:p>
      </dgm:t>
    </dgm:pt>
    <dgm:pt modelId="{78A82EFC-C14A-4574-9283-F17E290C1FCF}">
      <dgm:prSet/>
      <dgm:spPr/>
      <dgm:t>
        <a:bodyPr/>
        <a:lstStyle/>
        <a:p>
          <a:r>
            <a:rPr lang="en-US"/>
            <a:t>Cross-Validation</a:t>
          </a:r>
        </a:p>
      </dgm:t>
    </dgm:pt>
    <dgm:pt modelId="{6ED70F47-0F08-43B4-8ABE-9E570BF0F3C4}" type="parTrans" cxnId="{8BC44277-6D6C-4E3A-918D-ABCEF1569424}">
      <dgm:prSet/>
      <dgm:spPr/>
      <dgm:t>
        <a:bodyPr/>
        <a:lstStyle/>
        <a:p>
          <a:endParaRPr lang="en-US"/>
        </a:p>
      </dgm:t>
    </dgm:pt>
    <dgm:pt modelId="{1D340F72-4035-4031-A34E-15B5C8A87DD1}" type="sibTrans" cxnId="{8BC44277-6D6C-4E3A-918D-ABCEF1569424}">
      <dgm:prSet/>
      <dgm:spPr/>
      <dgm:t>
        <a:bodyPr/>
        <a:lstStyle/>
        <a:p>
          <a:endParaRPr lang="en-US"/>
        </a:p>
      </dgm:t>
    </dgm:pt>
    <dgm:pt modelId="{6AB1C9BD-5246-404E-8B91-A6658B89779D}">
      <dgm:prSet/>
      <dgm:spPr/>
      <dgm:t>
        <a:bodyPr/>
        <a:lstStyle/>
        <a:p>
          <a:r>
            <a:rPr lang="en-US"/>
            <a:t>Mean MSE (cross-validation): 1.89 billion</a:t>
          </a:r>
          <a:br>
            <a:rPr lang="en-US"/>
          </a:br>
          <a:r>
            <a:rPr lang="en-US"/>
            <a:t>Slightly worse than the best model, indicating some instability.</a:t>
          </a:r>
        </a:p>
      </dgm:t>
    </dgm:pt>
    <dgm:pt modelId="{3075B83F-3906-45E7-818C-8C9D9F0276EF}" type="parTrans" cxnId="{8C617D7B-9184-4C53-8850-627C4A11C5DF}">
      <dgm:prSet/>
      <dgm:spPr/>
      <dgm:t>
        <a:bodyPr/>
        <a:lstStyle/>
        <a:p>
          <a:endParaRPr lang="en-US"/>
        </a:p>
      </dgm:t>
    </dgm:pt>
    <dgm:pt modelId="{4CCFA0E9-E80D-40A3-A1CB-34725DEB1C0F}" type="sibTrans" cxnId="{8C617D7B-9184-4C53-8850-627C4A11C5DF}">
      <dgm:prSet/>
      <dgm:spPr/>
      <dgm:t>
        <a:bodyPr/>
        <a:lstStyle/>
        <a:p>
          <a:endParaRPr lang="en-US"/>
        </a:p>
      </dgm:t>
    </dgm:pt>
    <dgm:pt modelId="{BB8C847D-8D49-47CC-B2DD-D7A855BFC52D}">
      <dgm:prSet/>
      <dgm:spPr/>
      <dgm:t>
        <a:bodyPr/>
        <a:lstStyle/>
        <a:p>
          <a:r>
            <a:rPr lang="en-US"/>
            <a:t>Cross-Validation Std (MSE): 436.2 million</a:t>
          </a:r>
          <a:br>
            <a:rPr lang="en-US"/>
          </a:br>
          <a:r>
            <a:rPr lang="en-US"/>
            <a:t>Shows variability in performance, requiring further model refinement.</a:t>
          </a:r>
        </a:p>
      </dgm:t>
    </dgm:pt>
    <dgm:pt modelId="{3AE9B54A-8E44-4B2C-A2DD-942928EAF805}" type="parTrans" cxnId="{60179175-574D-4613-A5EC-6AA49C806004}">
      <dgm:prSet/>
      <dgm:spPr/>
      <dgm:t>
        <a:bodyPr/>
        <a:lstStyle/>
        <a:p>
          <a:endParaRPr lang="en-US"/>
        </a:p>
      </dgm:t>
    </dgm:pt>
    <dgm:pt modelId="{B6CC5777-70CC-4863-B72D-115149A46D73}" type="sibTrans" cxnId="{60179175-574D-4613-A5EC-6AA49C806004}">
      <dgm:prSet/>
      <dgm:spPr/>
      <dgm:t>
        <a:bodyPr/>
        <a:lstStyle/>
        <a:p>
          <a:endParaRPr lang="en-US"/>
        </a:p>
      </dgm:t>
    </dgm:pt>
    <dgm:pt modelId="{82BCCAFE-020C-460E-AF88-4A7A052380E5}">
      <dgm:prSet/>
      <dgm:spPr/>
      <dgm:t>
        <a:bodyPr/>
        <a:lstStyle/>
        <a:p>
          <a:r>
            <a:rPr lang="en-US"/>
            <a:t>Residual Analysis</a:t>
          </a:r>
        </a:p>
      </dgm:t>
    </dgm:pt>
    <dgm:pt modelId="{A2232109-87EE-4D82-B772-222443582909}" type="parTrans" cxnId="{FF4FB531-440D-432A-B740-D02E8244517F}">
      <dgm:prSet/>
      <dgm:spPr/>
      <dgm:t>
        <a:bodyPr/>
        <a:lstStyle/>
        <a:p>
          <a:endParaRPr lang="en-US"/>
        </a:p>
      </dgm:t>
    </dgm:pt>
    <dgm:pt modelId="{CBE120E5-5816-44C6-9C13-14DC54ABE3A6}" type="sibTrans" cxnId="{FF4FB531-440D-432A-B740-D02E8244517F}">
      <dgm:prSet/>
      <dgm:spPr/>
      <dgm:t>
        <a:bodyPr/>
        <a:lstStyle/>
        <a:p>
          <a:endParaRPr lang="en-US"/>
        </a:p>
      </dgm:t>
    </dgm:pt>
    <dgm:pt modelId="{4A527746-15E0-4096-8C85-B79F7EB8807C}">
      <dgm:prSet/>
      <dgm:spPr/>
      <dgm:t>
        <a:bodyPr/>
        <a:lstStyle/>
        <a:p>
          <a:r>
            <a:rPr lang="en-US"/>
            <a:t>Mean Absolute Error (MAE): 25,280 USD</a:t>
          </a:r>
          <a:br>
            <a:rPr lang="en-US"/>
          </a:br>
          <a:r>
            <a:rPr lang="en-US"/>
            <a:t>The average error in predictions is about 25,000 USD, signaling the need for better accuracy.</a:t>
          </a:r>
        </a:p>
      </dgm:t>
    </dgm:pt>
    <dgm:pt modelId="{9DE6B6E6-5482-41B1-8FDE-DB614A260BB3}" type="parTrans" cxnId="{BA9EA44A-3EB6-4AA6-8094-E696337EAA19}">
      <dgm:prSet/>
      <dgm:spPr/>
      <dgm:t>
        <a:bodyPr/>
        <a:lstStyle/>
        <a:p>
          <a:endParaRPr lang="en-US"/>
        </a:p>
      </dgm:t>
    </dgm:pt>
    <dgm:pt modelId="{345349E0-21CB-4073-8654-0BE3C974CB4F}" type="sibTrans" cxnId="{BA9EA44A-3EB6-4AA6-8094-E696337EAA19}">
      <dgm:prSet/>
      <dgm:spPr/>
      <dgm:t>
        <a:bodyPr/>
        <a:lstStyle/>
        <a:p>
          <a:endParaRPr lang="en-US"/>
        </a:p>
      </dgm:t>
    </dgm:pt>
    <dgm:pt modelId="{95881F3C-18C1-1A43-94EB-A776845880B8}" type="pres">
      <dgm:prSet presAssocID="{2641BC53-6711-4453-9621-5267AB53D276}" presName="Name0" presStyleCnt="0">
        <dgm:presLayoutVars>
          <dgm:dir/>
          <dgm:animLvl val="lvl"/>
          <dgm:resizeHandles val="exact"/>
        </dgm:presLayoutVars>
      </dgm:prSet>
      <dgm:spPr/>
    </dgm:pt>
    <dgm:pt modelId="{609CDC2A-7C95-C142-9A25-BD14C57C608B}" type="pres">
      <dgm:prSet presAssocID="{58869BD1-FE6C-460B-BA3A-78124F5D889D}" presName="linNode" presStyleCnt="0"/>
      <dgm:spPr/>
    </dgm:pt>
    <dgm:pt modelId="{4D338E1C-6856-2248-8E3D-AFAC242ABFE6}" type="pres">
      <dgm:prSet presAssocID="{58869BD1-FE6C-460B-BA3A-78124F5D889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2BA1D9E-179D-424F-82C8-EE131FFB7F77}" type="pres">
      <dgm:prSet presAssocID="{58869BD1-FE6C-460B-BA3A-78124F5D889D}" presName="descendantText" presStyleLbl="alignAccFollowNode1" presStyleIdx="0" presStyleCnt="4">
        <dgm:presLayoutVars>
          <dgm:bulletEnabled val="1"/>
        </dgm:presLayoutVars>
      </dgm:prSet>
      <dgm:spPr/>
    </dgm:pt>
    <dgm:pt modelId="{804129BA-194E-DF43-9400-B5C805B3B8E5}" type="pres">
      <dgm:prSet presAssocID="{889BF6FD-2D31-4C5B-8488-ACA17E046729}" presName="sp" presStyleCnt="0"/>
      <dgm:spPr/>
    </dgm:pt>
    <dgm:pt modelId="{A8FF55DD-A60C-924F-BF50-FAD53EFC0882}" type="pres">
      <dgm:prSet presAssocID="{7770B154-1E60-4114-9489-9C90E0D1E9FD}" presName="linNode" presStyleCnt="0"/>
      <dgm:spPr/>
    </dgm:pt>
    <dgm:pt modelId="{A6B9B44A-FCBD-CE45-821B-6AE0C8CF28A4}" type="pres">
      <dgm:prSet presAssocID="{7770B154-1E60-4114-9489-9C90E0D1E9F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516A36-2752-4849-A50C-61688E91F716}" type="pres">
      <dgm:prSet presAssocID="{7770B154-1E60-4114-9489-9C90E0D1E9FD}" presName="descendantText" presStyleLbl="alignAccFollowNode1" presStyleIdx="1" presStyleCnt="4">
        <dgm:presLayoutVars>
          <dgm:bulletEnabled val="1"/>
        </dgm:presLayoutVars>
      </dgm:prSet>
      <dgm:spPr/>
    </dgm:pt>
    <dgm:pt modelId="{D1EDFBA9-8FA8-3C47-BC34-E4D80A4C90C7}" type="pres">
      <dgm:prSet presAssocID="{4EEDF57A-B76D-43F2-9C5D-0E0A3AF38439}" presName="sp" presStyleCnt="0"/>
      <dgm:spPr/>
    </dgm:pt>
    <dgm:pt modelId="{CA1925CA-A076-A143-93B4-7BCF94AB3DFF}" type="pres">
      <dgm:prSet presAssocID="{78A82EFC-C14A-4574-9283-F17E290C1FCF}" presName="linNode" presStyleCnt="0"/>
      <dgm:spPr/>
    </dgm:pt>
    <dgm:pt modelId="{9FE52F20-61BF-A24D-ACC6-E2218A554078}" type="pres">
      <dgm:prSet presAssocID="{78A82EFC-C14A-4574-9283-F17E290C1FCF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F11E977-8293-5344-A859-663E44491C33}" type="pres">
      <dgm:prSet presAssocID="{78A82EFC-C14A-4574-9283-F17E290C1FCF}" presName="descendantText" presStyleLbl="alignAccFollowNode1" presStyleIdx="2" presStyleCnt="4">
        <dgm:presLayoutVars>
          <dgm:bulletEnabled val="1"/>
        </dgm:presLayoutVars>
      </dgm:prSet>
      <dgm:spPr/>
    </dgm:pt>
    <dgm:pt modelId="{AFF8B829-8E65-7744-A94E-E0B82CA7BFA0}" type="pres">
      <dgm:prSet presAssocID="{1D340F72-4035-4031-A34E-15B5C8A87DD1}" presName="sp" presStyleCnt="0"/>
      <dgm:spPr/>
    </dgm:pt>
    <dgm:pt modelId="{7F2378B6-0A25-874F-BA70-F01C5242451F}" type="pres">
      <dgm:prSet presAssocID="{82BCCAFE-020C-460E-AF88-4A7A052380E5}" presName="linNode" presStyleCnt="0"/>
      <dgm:spPr/>
    </dgm:pt>
    <dgm:pt modelId="{FF4BD49A-B7F3-C34A-8466-B46929498D1F}" type="pres">
      <dgm:prSet presAssocID="{82BCCAFE-020C-460E-AF88-4A7A052380E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98D7F4C-7BA9-D94B-BEDD-A70750038E42}" type="pres">
      <dgm:prSet presAssocID="{82BCCAFE-020C-460E-AF88-4A7A052380E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F7B37E01-CEBC-4EF8-B84A-0526618EE23B}" srcId="{58869BD1-FE6C-460B-BA3A-78124F5D889D}" destId="{CB49D3B8-A7E4-47F5-A983-C7B6F4CD6521}" srcOrd="0" destOrd="0" parTransId="{4A25A7F4-A428-4901-893D-C42C402581AB}" sibTransId="{5BBAFFF3-170B-4B49-BA1C-F7AFCD406982}"/>
    <dgm:cxn modelId="{0BB4C514-CACB-3B4F-A9C9-8F3D6B910001}" type="presOf" srcId="{BB8C847D-8D49-47CC-B2DD-D7A855BFC52D}" destId="{5F11E977-8293-5344-A859-663E44491C33}" srcOrd="0" destOrd="1" presId="urn:microsoft.com/office/officeart/2005/8/layout/vList5"/>
    <dgm:cxn modelId="{C7672D1F-ECE7-400C-AEE8-42AF56242650}" srcId="{7770B154-1E60-4114-9489-9C90E0D1E9FD}" destId="{9C4905AD-381F-4407-81B4-31712883FC6A}" srcOrd="0" destOrd="0" parTransId="{0907494F-05FB-4184-95A9-1F342CEE6660}" sibTransId="{2BC1D50F-58DF-45E8-8F22-12A90C9358F4}"/>
    <dgm:cxn modelId="{1C54B422-01C3-3240-AA69-9DC4B16D3684}" type="presOf" srcId="{6AB1C9BD-5246-404E-8B91-A6658B89779D}" destId="{5F11E977-8293-5344-A859-663E44491C33}" srcOrd="0" destOrd="0" presId="urn:microsoft.com/office/officeart/2005/8/layout/vList5"/>
    <dgm:cxn modelId="{2A150B26-8B36-984A-A5E7-64C129FD5B53}" type="presOf" srcId="{82BCCAFE-020C-460E-AF88-4A7A052380E5}" destId="{FF4BD49A-B7F3-C34A-8466-B46929498D1F}" srcOrd="0" destOrd="0" presId="urn:microsoft.com/office/officeart/2005/8/layout/vList5"/>
    <dgm:cxn modelId="{FF4FB531-440D-432A-B740-D02E8244517F}" srcId="{2641BC53-6711-4453-9621-5267AB53D276}" destId="{82BCCAFE-020C-460E-AF88-4A7A052380E5}" srcOrd="3" destOrd="0" parTransId="{A2232109-87EE-4D82-B772-222443582909}" sibTransId="{CBE120E5-5816-44C6-9C13-14DC54ABE3A6}"/>
    <dgm:cxn modelId="{DC098943-2422-4B42-86CA-BD49BE5BF798}" type="presOf" srcId="{CB49D3B8-A7E4-47F5-A983-C7B6F4CD6521}" destId="{B2BA1D9E-179D-424F-82C8-EE131FFB7F77}" srcOrd="0" destOrd="0" presId="urn:microsoft.com/office/officeart/2005/8/layout/vList5"/>
    <dgm:cxn modelId="{9E57DB48-49DB-4B4B-ACF1-87A6591D60CD}" type="presOf" srcId="{859F125D-5DE1-47DC-A99E-764FDE7C764C}" destId="{B2BA1D9E-179D-424F-82C8-EE131FFB7F77}" srcOrd="0" destOrd="1" presId="urn:microsoft.com/office/officeart/2005/8/layout/vList5"/>
    <dgm:cxn modelId="{BA9EA44A-3EB6-4AA6-8094-E696337EAA19}" srcId="{82BCCAFE-020C-460E-AF88-4A7A052380E5}" destId="{4A527746-15E0-4096-8C85-B79F7EB8807C}" srcOrd="0" destOrd="0" parTransId="{9DE6B6E6-5482-41B1-8FDE-DB614A260BB3}" sibTransId="{345349E0-21CB-4073-8654-0BE3C974CB4F}"/>
    <dgm:cxn modelId="{46350574-E903-3043-BDD6-1565176DB977}" type="presOf" srcId="{4A527746-15E0-4096-8C85-B79F7EB8807C}" destId="{498D7F4C-7BA9-D94B-BEDD-A70750038E42}" srcOrd="0" destOrd="0" presId="urn:microsoft.com/office/officeart/2005/8/layout/vList5"/>
    <dgm:cxn modelId="{60179175-574D-4613-A5EC-6AA49C806004}" srcId="{78A82EFC-C14A-4574-9283-F17E290C1FCF}" destId="{BB8C847D-8D49-47CC-B2DD-D7A855BFC52D}" srcOrd="1" destOrd="0" parTransId="{3AE9B54A-8E44-4B2C-A2DD-942928EAF805}" sibTransId="{B6CC5777-70CC-4863-B72D-115149A46D73}"/>
    <dgm:cxn modelId="{8BC44277-6D6C-4E3A-918D-ABCEF1569424}" srcId="{2641BC53-6711-4453-9621-5267AB53D276}" destId="{78A82EFC-C14A-4574-9283-F17E290C1FCF}" srcOrd="2" destOrd="0" parTransId="{6ED70F47-0F08-43B4-8ABE-9E570BF0F3C4}" sibTransId="{1D340F72-4035-4031-A34E-15B5C8A87DD1}"/>
    <dgm:cxn modelId="{D79F9E7A-C9EF-468F-9E38-CCBE19C03754}" srcId="{58869BD1-FE6C-460B-BA3A-78124F5D889D}" destId="{859F125D-5DE1-47DC-A99E-764FDE7C764C}" srcOrd="1" destOrd="0" parTransId="{EADAF19B-98F4-48B5-B7F1-3318EFB9D3B5}" sibTransId="{103A8168-BBEE-4320-A0D5-FCF64D6B72DC}"/>
    <dgm:cxn modelId="{474CB97A-5111-6F47-A3EC-051618CEBFA5}" type="presOf" srcId="{3EE8BB5D-8BF4-44CD-95F8-FAACC7C73A50}" destId="{09516A36-2752-4849-A50C-61688E91F716}" srcOrd="0" destOrd="1" presId="urn:microsoft.com/office/officeart/2005/8/layout/vList5"/>
    <dgm:cxn modelId="{8C617D7B-9184-4C53-8850-627C4A11C5DF}" srcId="{78A82EFC-C14A-4574-9283-F17E290C1FCF}" destId="{6AB1C9BD-5246-404E-8B91-A6658B89779D}" srcOrd="0" destOrd="0" parTransId="{3075B83F-3906-45E7-818C-8C9D9F0276EF}" sibTransId="{4CCFA0E9-E80D-40A3-A1CB-34725DEB1C0F}"/>
    <dgm:cxn modelId="{E86A367F-9135-5B41-9785-6F8E961C065B}" type="presOf" srcId="{58869BD1-FE6C-460B-BA3A-78124F5D889D}" destId="{4D338E1C-6856-2248-8E3D-AFAC242ABFE6}" srcOrd="0" destOrd="0" presId="urn:microsoft.com/office/officeart/2005/8/layout/vList5"/>
    <dgm:cxn modelId="{69CF9381-D58A-470E-8CA8-F16B109D7049}" srcId="{7770B154-1E60-4114-9489-9C90E0D1E9FD}" destId="{3EE8BB5D-8BF4-44CD-95F8-FAACC7C73A50}" srcOrd="1" destOrd="0" parTransId="{18F05A2A-BE75-4FED-AE3B-775AC1D9F9D9}" sibTransId="{EF954AA6-7760-4C01-A0F0-E7BC4FA19FA2}"/>
    <dgm:cxn modelId="{3B471F8A-C3D8-4C7B-BB7A-11EEF7DBCBCA}" srcId="{2641BC53-6711-4453-9621-5267AB53D276}" destId="{7770B154-1E60-4114-9489-9C90E0D1E9FD}" srcOrd="1" destOrd="0" parTransId="{186AACE0-4A7A-46F7-BC15-0931517F21FD}" sibTransId="{4EEDF57A-B76D-43F2-9C5D-0E0A3AF38439}"/>
    <dgm:cxn modelId="{2CD54F9B-3C30-B94B-888C-458D931CBCED}" type="presOf" srcId="{9C4905AD-381F-4407-81B4-31712883FC6A}" destId="{09516A36-2752-4849-A50C-61688E91F716}" srcOrd="0" destOrd="0" presId="urn:microsoft.com/office/officeart/2005/8/layout/vList5"/>
    <dgm:cxn modelId="{92DF01A6-68AF-CF43-91A0-E2173A2EEA8F}" type="presOf" srcId="{78A82EFC-C14A-4574-9283-F17E290C1FCF}" destId="{9FE52F20-61BF-A24D-ACC6-E2218A554078}" srcOrd="0" destOrd="0" presId="urn:microsoft.com/office/officeart/2005/8/layout/vList5"/>
    <dgm:cxn modelId="{D512CAD3-A6C8-534B-A4D1-08A044A61DD9}" type="presOf" srcId="{7770B154-1E60-4114-9489-9C90E0D1E9FD}" destId="{A6B9B44A-FCBD-CE45-821B-6AE0C8CF28A4}" srcOrd="0" destOrd="0" presId="urn:microsoft.com/office/officeart/2005/8/layout/vList5"/>
    <dgm:cxn modelId="{25781CD4-E0A2-834F-A181-E0FA038D23CA}" type="presOf" srcId="{2641BC53-6711-4453-9621-5267AB53D276}" destId="{95881F3C-18C1-1A43-94EB-A776845880B8}" srcOrd="0" destOrd="0" presId="urn:microsoft.com/office/officeart/2005/8/layout/vList5"/>
    <dgm:cxn modelId="{EDF69FE1-410F-412E-AD9E-A93F1DE734E5}" srcId="{2641BC53-6711-4453-9621-5267AB53D276}" destId="{58869BD1-FE6C-460B-BA3A-78124F5D889D}" srcOrd="0" destOrd="0" parTransId="{8A23DB46-8333-4C62-8CC0-96926A2D1E4F}" sibTransId="{889BF6FD-2D31-4C5B-8488-ACA17E046729}"/>
    <dgm:cxn modelId="{C0F844C4-F3AD-C345-A63D-239DB48CB10C}" type="presParOf" srcId="{95881F3C-18C1-1A43-94EB-A776845880B8}" destId="{609CDC2A-7C95-C142-9A25-BD14C57C608B}" srcOrd="0" destOrd="0" presId="urn:microsoft.com/office/officeart/2005/8/layout/vList5"/>
    <dgm:cxn modelId="{649F1EBE-1519-424E-BC84-AB85E84FC902}" type="presParOf" srcId="{609CDC2A-7C95-C142-9A25-BD14C57C608B}" destId="{4D338E1C-6856-2248-8E3D-AFAC242ABFE6}" srcOrd="0" destOrd="0" presId="urn:microsoft.com/office/officeart/2005/8/layout/vList5"/>
    <dgm:cxn modelId="{790A009A-7978-0F49-A10A-483586CCA4D0}" type="presParOf" srcId="{609CDC2A-7C95-C142-9A25-BD14C57C608B}" destId="{B2BA1D9E-179D-424F-82C8-EE131FFB7F77}" srcOrd="1" destOrd="0" presId="urn:microsoft.com/office/officeart/2005/8/layout/vList5"/>
    <dgm:cxn modelId="{E8EE9225-7F4D-7143-BD86-2BFAB2D19199}" type="presParOf" srcId="{95881F3C-18C1-1A43-94EB-A776845880B8}" destId="{804129BA-194E-DF43-9400-B5C805B3B8E5}" srcOrd="1" destOrd="0" presId="urn:microsoft.com/office/officeart/2005/8/layout/vList5"/>
    <dgm:cxn modelId="{C60D9506-0587-C243-B960-8CB40245430A}" type="presParOf" srcId="{95881F3C-18C1-1A43-94EB-A776845880B8}" destId="{A8FF55DD-A60C-924F-BF50-FAD53EFC0882}" srcOrd="2" destOrd="0" presId="urn:microsoft.com/office/officeart/2005/8/layout/vList5"/>
    <dgm:cxn modelId="{0F2D6455-8B01-174F-8E51-D485ABA7C386}" type="presParOf" srcId="{A8FF55DD-A60C-924F-BF50-FAD53EFC0882}" destId="{A6B9B44A-FCBD-CE45-821B-6AE0C8CF28A4}" srcOrd="0" destOrd="0" presId="urn:microsoft.com/office/officeart/2005/8/layout/vList5"/>
    <dgm:cxn modelId="{02902781-E65F-7E44-99FE-566FF5B9BBAF}" type="presParOf" srcId="{A8FF55DD-A60C-924F-BF50-FAD53EFC0882}" destId="{09516A36-2752-4849-A50C-61688E91F716}" srcOrd="1" destOrd="0" presId="urn:microsoft.com/office/officeart/2005/8/layout/vList5"/>
    <dgm:cxn modelId="{ADFE2495-7395-FD41-B6C1-B67CCB1BCF2A}" type="presParOf" srcId="{95881F3C-18C1-1A43-94EB-A776845880B8}" destId="{D1EDFBA9-8FA8-3C47-BC34-E4D80A4C90C7}" srcOrd="3" destOrd="0" presId="urn:microsoft.com/office/officeart/2005/8/layout/vList5"/>
    <dgm:cxn modelId="{7D284E7C-0011-0D48-BA25-DA6ADA1B5BE2}" type="presParOf" srcId="{95881F3C-18C1-1A43-94EB-A776845880B8}" destId="{CA1925CA-A076-A143-93B4-7BCF94AB3DFF}" srcOrd="4" destOrd="0" presId="urn:microsoft.com/office/officeart/2005/8/layout/vList5"/>
    <dgm:cxn modelId="{ADDDEA5B-7E6E-CC4E-9CB3-C3A080476104}" type="presParOf" srcId="{CA1925CA-A076-A143-93B4-7BCF94AB3DFF}" destId="{9FE52F20-61BF-A24D-ACC6-E2218A554078}" srcOrd="0" destOrd="0" presId="urn:microsoft.com/office/officeart/2005/8/layout/vList5"/>
    <dgm:cxn modelId="{AA170B9B-6D30-4F4C-BCD6-7ACEA54C93EE}" type="presParOf" srcId="{CA1925CA-A076-A143-93B4-7BCF94AB3DFF}" destId="{5F11E977-8293-5344-A859-663E44491C33}" srcOrd="1" destOrd="0" presId="urn:microsoft.com/office/officeart/2005/8/layout/vList5"/>
    <dgm:cxn modelId="{82A7935A-01AD-4D46-B76A-1ED0E2D15619}" type="presParOf" srcId="{95881F3C-18C1-1A43-94EB-A776845880B8}" destId="{AFF8B829-8E65-7744-A94E-E0B82CA7BFA0}" srcOrd="5" destOrd="0" presId="urn:microsoft.com/office/officeart/2005/8/layout/vList5"/>
    <dgm:cxn modelId="{B42F0890-A511-FE4E-8A4E-D541F32D40A4}" type="presParOf" srcId="{95881F3C-18C1-1A43-94EB-A776845880B8}" destId="{7F2378B6-0A25-874F-BA70-F01C5242451F}" srcOrd="6" destOrd="0" presId="urn:microsoft.com/office/officeart/2005/8/layout/vList5"/>
    <dgm:cxn modelId="{8E5E2156-671C-3D4A-B113-16BB2E84162F}" type="presParOf" srcId="{7F2378B6-0A25-874F-BA70-F01C5242451F}" destId="{FF4BD49A-B7F3-C34A-8466-B46929498D1F}" srcOrd="0" destOrd="0" presId="urn:microsoft.com/office/officeart/2005/8/layout/vList5"/>
    <dgm:cxn modelId="{BC95BA3B-EA12-DA40-AECD-71A8D3EF3895}" type="presParOf" srcId="{7F2378B6-0A25-874F-BA70-F01C5242451F}" destId="{498D7F4C-7BA9-D94B-BEDD-A70750038E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4DD0A8-E202-4F89-89C5-2388075B24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CCBEDC-2E1F-4F89-AEF1-815108BC6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covers only 2023-2024 (short timeframe).</a:t>
          </a:r>
        </a:p>
      </dgm:t>
    </dgm:pt>
    <dgm:pt modelId="{1B833649-41DE-4581-8BD2-70BC40502624}" type="parTrans" cxnId="{56232488-E034-416F-BB33-3A7CBBE0A23B}">
      <dgm:prSet/>
      <dgm:spPr/>
      <dgm:t>
        <a:bodyPr/>
        <a:lstStyle/>
        <a:p>
          <a:endParaRPr lang="en-US"/>
        </a:p>
      </dgm:t>
    </dgm:pt>
    <dgm:pt modelId="{A922F5FA-250F-460F-BE99-EE2C9895419A}" type="sibTrans" cxnId="{56232488-E034-416F-BB33-3A7CBBE0A23B}">
      <dgm:prSet/>
      <dgm:spPr/>
      <dgm:t>
        <a:bodyPr/>
        <a:lstStyle/>
        <a:p>
          <a:endParaRPr lang="en-US"/>
        </a:p>
      </dgm:t>
    </dgm:pt>
    <dgm:pt modelId="{C92D6779-9966-4FD8-A11C-4DEF15437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Possible selection bias in self-reported salaries.</a:t>
          </a:r>
        </a:p>
      </dgm:t>
    </dgm:pt>
    <dgm:pt modelId="{8951B8ED-4FCD-4920-831F-D7AD75DF8996}" type="parTrans" cxnId="{2A270E00-C620-4FD0-9090-F5C9E05D749E}">
      <dgm:prSet/>
      <dgm:spPr/>
      <dgm:t>
        <a:bodyPr/>
        <a:lstStyle/>
        <a:p>
          <a:endParaRPr lang="en-US"/>
        </a:p>
      </dgm:t>
    </dgm:pt>
    <dgm:pt modelId="{7ED68041-2C63-4206-B1E6-EF4C7CADF681}" type="sibTrans" cxnId="{2A270E00-C620-4FD0-9090-F5C9E05D749E}">
      <dgm:prSet/>
      <dgm:spPr/>
      <dgm:t>
        <a:bodyPr/>
        <a:lstStyle/>
        <a:p>
          <a:endParaRPr lang="en-US"/>
        </a:p>
      </dgm:t>
    </dgm:pt>
    <dgm:pt modelId="{ECC46564-48F7-488E-82EE-3451B0C486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Does not account for cost of living variations.</a:t>
          </a:r>
        </a:p>
      </dgm:t>
    </dgm:pt>
    <dgm:pt modelId="{398C1FBB-198F-4874-8397-185CA9393000}" type="parTrans" cxnId="{1B14E748-247F-43E1-8D4C-D1DDE0683E44}">
      <dgm:prSet/>
      <dgm:spPr/>
      <dgm:t>
        <a:bodyPr/>
        <a:lstStyle/>
        <a:p>
          <a:endParaRPr lang="en-US"/>
        </a:p>
      </dgm:t>
    </dgm:pt>
    <dgm:pt modelId="{430727ED-271D-4497-8267-FE8A8906C0FF}" type="sibTrans" cxnId="{1B14E748-247F-43E1-8D4C-D1DDE0683E44}">
      <dgm:prSet/>
      <dgm:spPr/>
      <dgm:t>
        <a:bodyPr/>
        <a:lstStyle/>
        <a:p>
          <a:endParaRPr lang="en-US"/>
        </a:p>
      </dgm:t>
    </dgm:pt>
    <dgm:pt modelId="{0596586B-684B-4129-BBE1-3A783BB2A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Potential overfitting in salary predictions.</a:t>
          </a:r>
        </a:p>
      </dgm:t>
    </dgm:pt>
    <dgm:pt modelId="{21747655-90CB-427F-AD85-570F91CB09EC}" type="parTrans" cxnId="{9070737E-4E14-4995-84FB-7F80BACF319E}">
      <dgm:prSet/>
      <dgm:spPr/>
      <dgm:t>
        <a:bodyPr/>
        <a:lstStyle/>
        <a:p>
          <a:endParaRPr lang="en-US"/>
        </a:p>
      </dgm:t>
    </dgm:pt>
    <dgm:pt modelId="{56D0BA80-7C62-441E-B432-1CFDBA65490A}" type="sibTrans" cxnId="{9070737E-4E14-4995-84FB-7F80BACF319E}">
      <dgm:prSet/>
      <dgm:spPr/>
      <dgm:t>
        <a:bodyPr/>
        <a:lstStyle/>
        <a:p>
          <a:endParaRPr lang="en-US"/>
        </a:p>
      </dgm:t>
    </dgm:pt>
    <dgm:pt modelId="{A1D19C2E-EC5D-4622-B3BD-AD19F532FFE3}" type="pres">
      <dgm:prSet presAssocID="{834DD0A8-E202-4F89-89C5-2388075B246B}" presName="root" presStyleCnt="0">
        <dgm:presLayoutVars>
          <dgm:dir/>
          <dgm:resizeHandles val="exact"/>
        </dgm:presLayoutVars>
      </dgm:prSet>
      <dgm:spPr/>
    </dgm:pt>
    <dgm:pt modelId="{C191AF5D-4F72-4504-935D-8786DCA0329C}" type="pres">
      <dgm:prSet presAssocID="{6FCCBEDC-2E1F-4F89-AEF1-815108BC676D}" presName="compNode" presStyleCnt="0"/>
      <dgm:spPr/>
    </dgm:pt>
    <dgm:pt modelId="{15390531-6791-4DB5-BF1F-B2C2BC2A93EC}" type="pres">
      <dgm:prSet presAssocID="{6FCCBEDC-2E1F-4F89-AEF1-815108BC67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7A2C494-4D65-4B3B-9874-1F70BFE58B0C}" type="pres">
      <dgm:prSet presAssocID="{6FCCBEDC-2E1F-4F89-AEF1-815108BC676D}" presName="spaceRect" presStyleCnt="0"/>
      <dgm:spPr/>
    </dgm:pt>
    <dgm:pt modelId="{849F3FF9-C857-4834-8A69-DBF4B62EBE04}" type="pres">
      <dgm:prSet presAssocID="{6FCCBEDC-2E1F-4F89-AEF1-815108BC676D}" presName="textRect" presStyleLbl="revTx" presStyleIdx="0" presStyleCnt="4">
        <dgm:presLayoutVars>
          <dgm:chMax val="1"/>
          <dgm:chPref val="1"/>
        </dgm:presLayoutVars>
      </dgm:prSet>
      <dgm:spPr/>
    </dgm:pt>
    <dgm:pt modelId="{EA0BFA63-81F3-402B-A01A-944302C91A11}" type="pres">
      <dgm:prSet presAssocID="{A922F5FA-250F-460F-BE99-EE2C9895419A}" presName="sibTrans" presStyleCnt="0"/>
      <dgm:spPr/>
    </dgm:pt>
    <dgm:pt modelId="{4745A190-835F-4854-8CA9-F23C45E1751C}" type="pres">
      <dgm:prSet presAssocID="{C92D6779-9966-4FD8-A11C-4DEF15437614}" presName="compNode" presStyleCnt="0"/>
      <dgm:spPr/>
    </dgm:pt>
    <dgm:pt modelId="{A34AF842-5563-4958-B3B5-9CABD87E7EDC}" type="pres">
      <dgm:prSet presAssocID="{C92D6779-9966-4FD8-A11C-4DEF154376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DE7FC3C-F634-4E88-AFB7-4EB3D723BEDF}" type="pres">
      <dgm:prSet presAssocID="{C92D6779-9966-4FD8-A11C-4DEF15437614}" presName="spaceRect" presStyleCnt="0"/>
      <dgm:spPr/>
    </dgm:pt>
    <dgm:pt modelId="{9AF6986E-1C7E-45FC-A066-419930779275}" type="pres">
      <dgm:prSet presAssocID="{C92D6779-9966-4FD8-A11C-4DEF15437614}" presName="textRect" presStyleLbl="revTx" presStyleIdx="1" presStyleCnt="4">
        <dgm:presLayoutVars>
          <dgm:chMax val="1"/>
          <dgm:chPref val="1"/>
        </dgm:presLayoutVars>
      </dgm:prSet>
      <dgm:spPr/>
    </dgm:pt>
    <dgm:pt modelId="{DE496AC2-8B2C-4BC4-B249-CD40F69D06C9}" type="pres">
      <dgm:prSet presAssocID="{7ED68041-2C63-4206-B1E6-EF4C7CADF681}" presName="sibTrans" presStyleCnt="0"/>
      <dgm:spPr/>
    </dgm:pt>
    <dgm:pt modelId="{EB973F94-7E36-4520-B7CA-F651F89952A2}" type="pres">
      <dgm:prSet presAssocID="{ECC46564-48F7-488E-82EE-3451B0C4864C}" presName="compNode" presStyleCnt="0"/>
      <dgm:spPr/>
    </dgm:pt>
    <dgm:pt modelId="{941626EE-3F15-4857-AF8A-2DC2679B9EF8}" type="pres">
      <dgm:prSet presAssocID="{ECC46564-48F7-488E-82EE-3451B0C486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53B4D2-6E88-4F1D-9EBD-F6E09DE6C117}" type="pres">
      <dgm:prSet presAssocID="{ECC46564-48F7-488E-82EE-3451B0C4864C}" presName="spaceRect" presStyleCnt="0"/>
      <dgm:spPr/>
    </dgm:pt>
    <dgm:pt modelId="{507FEAC4-0932-46F7-B4C3-7BB1013A0402}" type="pres">
      <dgm:prSet presAssocID="{ECC46564-48F7-488E-82EE-3451B0C4864C}" presName="textRect" presStyleLbl="revTx" presStyleIdx="2" presStyleCnt="4">
        <dgm:presLayoutVars>
          <dgm:chMax val="1"/>
          <dgm:chPref val="1"/>
        </dgm:presLayoutVars>
      </dgm:prSet>
      <dgm:spPr/>
    </dgm:pt>
    <dgm:pt modelId="{8685E20D-882C-4915-895A-68B5B1022664}" type="pres">
      <dgm:prSet presAssocID="{430727ED-271D-4497-8267-FE8A8906C0FF}" presName="sibTrans" presStyleCnt="0"/>
      <dgm:spPr/>
    </dgm:pt>
    <dgm:pt modelId="{1FD0731A-6499-44E2-9A1F-02DCD5B2E822}" type="pres">
      <dgm:prSet presAssocID="{0596586B-684B-4129-BBE1-3A783BB2ABA5}" presName="compNode" presStyleCnt="0"/>
      <dgm:spPr/>
    </dgm:pt>
    <dgm:pt modelId="{3D3621D7-03DC-4B2D-B3C3-AFF44F0067AF}" type="pres">
      <dgm:prSet presAssocID="{0596586B-684B-4129-BBE1-3A783BB2ABA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0F622D0-507E-4355-871C-67CB1FBB36A9}" type="pres">
      <dgm:prSet presAssocID="{0596586B-684B-4129-BBE1-3A783BB2ABA5}" presName="spaceRect" presStyleCnt="0"/>
      <dgm:spPr/>
    </dgm:pt>
    <dgm:pt modelId="{11C82409-7727-4062-9B73-FA9D15BBB46D}" type="pres">
      <dgm:prSet presAssocID="{0596586B-684B-4129-BBE1-3A783BB2ABA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270E00-C620-4FD0-9090-F5C9E05D749E}" srcId="{834DD0A8-E202-4F89-89C5-2388075B246B}" destId="{C92D6779-9966-4FD8-A11C-4DEF15437614}" srcOrd="1" destOrd="0" parTransId="{8951B8ED-4FCD-4920-831F-D7AD75DF8996}" sibTransId="{7ED68041-2C63-4206-B1E6-EF4C7CADF681}"/>
    <dgm:cxn modelId="{9A00DC42-5E75-41CE-913F-6FB507B0891B}" type="presOf" srcId="{6FCCBEDC-2E1F-4F89-AEF1-815108BC676D}" destId="{849F3FF9-C857-4834-8A69-DBF4B62EBE04}" srcOrd="0" destOrd="0" presId="urn:microsoft.com/office/officeart/2018/2/layout/IconLabelList"/>
    <dgm:cxn modelId="{1B14E748-247F-43E1-8D4C-D1DDE0683E44}" srcId="{834DD0A8-E202-4F89-89C5-2388075B246B}" destId="{ECC46564-48F7-488E-82EE-3451B0C4864C}" srcOrd="2" destOrd="0" parTransId="{398C1FBB-198F-4874-8397-185CA9393000}" sibTransId="{430727ED-271D-4497-8267-FE8A8906C0FF}"/>
    <dgm:cxn modelId="{13DCDF70-32FD-4701-A371-A27B55A98998}" type="presOf" srcId="{834DD0A8-E202-4F89-89C5-2388075B246B}" destId="{A1D19C2E-EC5D-4622-B3BD-AD19F532FFE3}" srcOrd="0" destOrd="0" presId="urn:microsoft.com/office/officeart/2018/2/layout/IconLabelList"/>
    <dgm:cxn modelId="{9070737E-4E14-4995-84FB-7F80BACF319E}" srcId="{834DD0A8-E202-4F89-89C5-2388075B246B}" destId="{0596586B-684B-4129-BBE1-3A783BB2ABA5}" srcOrd="3" destOrd="0" parTransId="{21747655-90CB-427F-AD85-570F91CB09EC}" sibTransId="{56D0BA80-7C62-441E-B432-1CFDBA65490A}"/>
    <dgm:cxn modelId="{56232488-E034-416F-BB33-3A7CBBE0A23B}" srcId="{834DD0A8-E202-4F89-89C5-2388075B246B}" destId="{6FCCBEDC-2E1F-4F89-AEF1-815108BC676D}" srcOrd="0" destOrd="0" parTransId="{1B833649-41DE-4581-8BD2-70BC40502624}" sibTransId="{A922F5FA-250F-460F-BE99-EE2C9895419A}"/>
    <dgm:cxn modelId="{3D4159A5-CE67-430D-A315-7EE065ECA387}" type="presOf" srcId="{0596586B-684B-4129-BBE1-3A783BB2ABA5}" destId="{11C82409-7727-4062-9B73-FA9D15BBB46D}" srcOrd="0" destOrd="0" presId="urn:microsoft.com/office/officeart/2018/2/layout/IconLabelList"/>
    <dgm:cxn modelId="{973247AE-CB25-43E2-9E6D-72FB36819069}" type="presOf" srcId="{ECC46564-48F7-488E-82EE-3451B0C4864C}" destId="{507FEAC4-0932-46F7-B4C3-7BB1013A0402}" srcOrd="0" destOrd="0" presId="urn:microsoft.com/office/officeart/2018/2/layout/IconLabelList"/>
    <dgm:cxn modelId="{C15724EA-CF3E-4EB1-A609-450368C180E5}" type="presOf" srcId="{C92D6779-9966-4FD8-A11C-4DEF15437614}" destId="{9AF6986E-1C7E-45FC-A066-419930779275}" srcOrd="0" destOrd="0" presId="urn:microsoft.com/office/officeart/2018/2/layout/IconLabelList"/>
    <dgm:cxn modelId="{9A333884-691F-4D97-AD1F-FB78C0A237B5}" type="presParOf" srcId="{A1D19C2E-EC5D-4622-B3BD-AD19F532FFE3}" destId="{C191AF5D-4F72-4504-935D-8786DCA0329C}" srcOrd="0" destOrd="0" presId="urn:microsoft.com/office/officeart/2018/2/layout/IconLabelList"/>
    <dgm:cxn modelId="{6799BAAD-5496-4A04-9DEC-173F4180D46F}" type="presParOf" srcId="{C191AF5D-4F72-4504-935D-8786DCA0329C}" destId="{15390531-6791-4DB5-BF1F-B2C2BC2A93EC}" srcOrd="0" destOrd="0" presId="urn:microsoft.com/office/officeart/2018/2/layout/IconLabelList"/>
    <dgm:cxn modelId="{EC952074-3E88-4E46-959D-65BAB0B7265B}" type="presParOf" srcId="{C191AF5D-4F72-4504-935D-8786DCA0329C}" destId="{B7A2C494-4D65-4B3B-9874-1F70BFE58B0C}" srcOrd="1" destOrd="0" presId="urn:microsoft.com/office/officeart/2018/2/layout/IconLabelList"/>
    <dgm:cxn modelId="{C647BF6D-75C5-4932-AB64-EF5BEF98DA1B}" type="presParOf" srcId="{C191AF5D-4F72-4504-935D-8786DCA0329C}" destId="{849F3FF9-C857-4834-8A69-DBF4B62EBE04}" srcOrd="2" destOrd="0" presId="urn:microsoft.com/office/officeart/2018/2/layout/IconLabelList"/>
    <dgm:cxn modelId="{8BC3238C-185B-4584-A664-E358071BF334}" type="presParOf" srcId="{A1D19C2E-EC5D-4622-B3BD-AD19F532FFE3}" destId="{EA0BFA63-81F3-402B-A01A-944302C91A11}" srcOrd="1" destOrd="0" presId="urn:microsoft.com/office/officeart/2018/2/layout/IconLabelList"/>
    <dgm:cxn modelId="{0FDA6C76-0A03-4EBB-A2EC-4B1010671742}" type="presParOf" srcId="{A1D19C2E-EC5D-4622-B3BD-AD19F532FFE3}" destId="{4745A190-835F-4854-8CA9-F23C45E1751C}" srcOrd="2" destOrd="0" presId="urn:microsoft.com/office/officeart/2018/2/layout/IconLabelList"/>
    <dgm:cxn modelId="{DEC0D53E-1DB8-4CDF-9DC9-6C3C83E76A95}" type="presParOf" srcId="{4745A190-835F-4854-8CA9-F23C45E1751C}" destId="{A34AF842-5563-4958-B3B5-9CABD87E7EDC}" srcOrd="0" destOrd="0" presId="urn:microsoft.com/office/officeart/2018/2/layout/IconLabelList"/>
    <dgm:cxn modelId="{AC60BC46-7142-435E-8C26-9F1CFBC188CF}" type="presParOf" srcId="{4745A190-835F-4854-8CA9-F23C45E1751C}" destId="{1DE7FC3C-F634-4E88-AFB7-4EB3D723BEDF}" srcOrd="1" destOrd="0" presId="urn:microsoft.com/office/officeart/2018/2/layout/IconLabelList"/>
    <dgm:cxn modelId="{1664E545-77AF-42C2-85B5-43A0CDFF4530}" type="presParOf" srcId="{4745A190-835F-4854-8CA9-F23C45E1751C}" destId="{9AF6986E-1C7E-45FC-A066-419930779275}" srcOrd="2" destOrd="0" presId="urn:microsoft.com/office/officeart/2018/2/layout/IconLabelList"/>
    <dgm:cxn modelId="{4B064DC3-86FE-48AF-8C46-80FBA946FE49}" type="presParOf" srcId="{A1D19C2E-EC5D-4622-B3BD-AD19F532FFE3}" destId="{DE496AC2-8B2C-4BC4-B249-CD40F69D06C9}" srcOrd="3" destOrd="0" presId="urn:microsoft.com/office/officeart/2018/2/layout/IconLabelList"/>
    <dgm:cxn modelId="{BB03287E-9B4A-46F3-A1EB-49108D9FAA84}" type="presParOf" srcId="{A1D19C2E-EC5D-4622-B3BD-AD19F532FFE3}" destId="{EB973F94-7E36-4520-B7CA-F651F89952A2}" srcOrd="4" destOrd="0" presId="urn:microsoft.com/office/officeart/2018/2/layout/IconLabelList"/>
    <dgm:cxn modelId="{7572E407-6EEA-4DD3-B79C-1AE9E57CB60F}" type="presParOf" srcId="{EB973F94-7E36-4520-B7CA-F651F89952A2}" destId="{941626EE-3F15-4857-AF8A-2DC2679B9EF8}" srcOrd="0" destOrd="0" presId="urn:microsoft.com/office/officeart/2018/2/layout/IconLabelList"/>
    <dgm:cxn modelId="{7BEF085A-7268-4C37-A2D3-7F6EFF7000CA}" type="presParOf" srcId="{EB973F94-7E36-4520-B7CA-F651F89952A2}" destId="{5153B4D2-6E88-4F1D-9EBD-F6E09DE6C117}" srcOrd="1" destOrd="0" presId="urn:microsoft.com/office/officeart/2018/2/layout/IconLabelList"/>
    <dgm:cxn modelId="{4371F6D1-EEBC-48B1-ADA9-2611C0A6BD0D}" type="presParOf" srcId="{EB973F94-7E36-4520-B7CA-F651F89952A2}" destId="{507FEAC4-0932-46F7-B4C3-7BB1013A0402}" srcOrd="2" destOrd="0" presId="urn:microsoft.com/office/officeart/2018/2/layout/IconLabelList"/>
    <dgm:cxn modelId="{E12E33EB-C707-4065-84E9-D261B07F7597}" type="presParOf" srcId="{A1D19C2E-EC5D-4622-B3BD-AD19F532FFE3}" destId="{8685E20D-882C-4915-895A-68B5B1022664}" srcOrd="5" destOrd="0" presId="urn:microsoft.com/office/officeart/2018/2/layout/IconLabelList"/>
    <dgm:cxn modelId="{1AD6899C-2980-4DC5-A511-51C8B6952924}" type="presParOf" srcId="{A1D19C2E-EC5D-4622-B3BD-AD19F532FFE3}" destId="{1FD0731A-6499-44E2-9A1F-02DCD5B2E822}" srcOrd="6" destOrd="0" presId="urn:microsoft.com/office/officeart/2018/2/layout/IconLabelList"/>
    <dgm:cxn modelId="{59F8BF65-0657-471E-A8A1-91C05C69BFFC}" type="presParOf" srcId="{1FD0731A-6499-44E2-9A1F-02DCD5B2E822}" destId="{3D3621D7-03DC-4B2D-B3C3-AFF44F0067AF}" srcOrd="0" destOrd="0" presId="urn:microsoft.com/office/officeart/2018/2/layout/IconLabelList"/>
    <dgm:cxn modelId="{A271463A-4709-4E91-9024-C10CFAF7977A}" type="presParOf" srcId="{1FD0731A-6499-44E2-9A1F-02DCD5B2E822}" destId="{B0F622D0-507E-4355-871C-67CB1FBB36A9}" srcOrd="1" destOrd="0" presId="urn:microsoft.com/office/officeart/2018/2/layout/IconLabelList"/>
    <dgm:cxn modelId="{68B5F743-5B72-4005-81DE-FD8B9558B8C7}" type="presParOf" srcId="{1FD0731A-6499-44E2-9A1F-02DCD5B2E822}" destId="{11C82409-7727-4062-9B73-FA9D15BBB4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66F66-F7BC-4355-AE52-ADB8609599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62F45B-A1B9-4FB8-AD90-AB2AE755EC87}">
      <dgm:prSet/>
      <dgm:spPr/>
      <dgm:t>
        <a:bodyPr/>
        <a:lstStyle/>
        <a:p>
          <a:r>
            <a:rPr lang="en-US"/>
            <a:t>Expand dataset to include more years and companies.</a:t>
          </a:r>
        </a:p>
      </dgm:t>
    </dgm:pt>
    <dgm:pt modelId="{B63178B7-90F4-4D22-9825-3BA39F69535A}" type="parTrans" cxnId="{14756CE4-8F82-4B1F-A81B-E34E82B805F9}">
      <dgm:prSet/>
      <dgm:spPr/>
      <dgm:t>
        <a:bodyPr/>
        <a:lstStyle/>
        <a:p>
          <a:endParaRPr lang="en-US"/>
        </a:p>
      </dgm:t>
    </dgm:pt>
    <dgm:pt modelId="{91F95F7D-AC54-4CE6-B532-EBDE8500ACCA}" type="sibTrans" cxnId="{14756CE4-8F82-4B1F-A81B-E34E82B805F9}">
      <dgm:prSet/>
      <dgm:spPr/>
      <dgm:t>
        <a:bodyPr/>
        <a:lstStyle/>
        <a:p>
          <a:endParaRPr lang="en-US"/>
        </a:p>
      </dgm:t>
    </dgm:pt>
    <dgm:pt modelId="{567726D7-E91C-4133-AD68-8C0BE14B2492}">
      <dgm:prSet/>
      <dgm:spPr/>
      <dgm:t>
        <a:bodyPr/>
        <a:lstStyle/>
        <a:p>
          <a:r>
            <a:rPr lang="en-US"/>
            <a:t>Test advanced models like Gradient Boosting or Neural Networks.</a:t>
          </a:r>
        </a:p>
      </dgm:t>
    </dgm:pt>
    <dgm:pt modelId="{FEC18172-11B9-49A4-8741-167E81D0D431}" type="parTrans" cxnId="{20AAE96B-3548-4A8D-82B5-DBD1CAD4939C}">
      <dgm:prSet/>
      <dgm:spPr/>
      <dgm:t>
        <a:bodyPr/>
        <a:lstStyle/>
        <a:p>
          <a:endParaRPr lang="en-US"/>
        </a:p>
      </dgm:t>
    </dgm:pt>
    <dgm:pt modelId="{C9613AA3-4135-416D-AF34-D82427905D56}" type="sibTrans" cxnId="{20AAE96B-3548-4A8D-82B5-DBD1CAD4939C}">
      <dgm:prSet/>
      <dgm:spPr/>
      <dgm:t>
        <a:bodyPr/>
        <a:lstStyle/>
        <a:p>
          <a:endParaRPr lang="en-US"/>
        </a:p>
      </dgm:t>
    </dgm:pt>
    <dgm:pt modelId="{568926D0-BE8F-4758-990D-4E4BA2280EEE}">
      <dgm:prSet/>
      <dgm:spPr/>
      <dgm:t>
        <a:bodyPr/>
        <a:lstStyle/>
        <a:p>
          <a:r>
            <a:rPr lang="en-US"/>
            <a:t>Adjust for cost-of-living differences.</a:t>
          </a:r>
        </a:p>
      </dgm:t>
    </dgm:pt>
    <dgm:pt modelId="{FC9B9814-1423-4F8C-990F-4091291E34A0}" type="parTrans" cxnId="{A7B1CC8F-5B23-476B-9EED-DAE89671B90B}">
      <dgm:prSet/>
      <dgm:spPr/>
      <dgm:t>
        <a:bodyPr/>
        <a:lstStyle/>
        <a:p>
          <a:endParaRPr lang="en-US"/>
        </a:p>
      </dgm:t>
    </dgm:pt>
    <dgm:pt modelId="{BD5C47BF-C90B-444F-8887-8C300A657900}" type="sibTrans" cxnId="{A7B1CC8F-5B23-476B-9EED-DAE89671B90B}">
      <dgm:prSet/>
      <dgm:spPr/>
      <dgm:t>
        <a:bodyPr/>
        <a:lstStyle/>
        <a:p>
          <a:endParaRPr lang="en-US"/>
        </a:p>
      </dgm:t>
    </dgm:pt>
    <dgm:pt modelId="{82CDD2F9-57D6-44E7-A8B4-E21814E2ED5D}">
      <dgm:prSet/>
      <dgm:spPr/>
      <dgm:t>
        <a:bodyPr/>
        <a:lstStyle/>
        <a:p>
          <a:r>
            <a:rPr lang="en-US"/>
            <a:t>Create a salary prediction tool for job seekers.</a:t>
          </a:r>
        </a:p>
      </dgm:t>
    </dgm:pt>
    <dgm:pt modelId="{73390924-0E15-4CC2-9AB0-46962D35C851}" type="parTrans" cxnId="{33675280-26F1-43A0-87AF-CC0C216C41E2}">
      <dgm:prSet/>
      <dgm:spPr/>
      <dgm:t>
        <a:bodyPr/>
        <a:lstStyle/>
        <a:p>
          <a:endParaRPr lang="en-US"/>
        </a:p>
      </dgm:t>
    </dgm:pt>
    <dgm:pt modelId="{2258CBA7-76B6-49A0-B5F5-4E2E4466EFFB}" type="sibTrans" cxnId="{33675280-26F1-43A0-87AF-CC0C216C41E2}">
      <dgm:prSet/>
      <dgm:spPr/>
      <dgm:t>
        <a:bodyPr/>
        <a:lstStyle/>
        <a:p>
          <a:endParaRPr lang="en-US"/>
        </a:p>
      </dgm:t>
    </dgm:pt>
    <dgm:pt modelId="{EF4E05B9-EE0E-47E7-9110-6C90D9C4ACDA}" type="pres">
      <dgm:prSet presAssocID="{DFF66F66-F7BC-4355-AE52-ADB860959984}" presName="root" presStyleCnt="0">
        <dgm:presLayoutVars>
          <dgm:dir/>
          <dgm:resizeHandles val="exact"/>
        </dgm:presLayoutVars>
      </dgm:prSet>
      <dgm:spPr/>
    </dgm:pt>
    <dgm:pt modelId="{D7C430CE-BB86-42B4-B73E-3DDC0BEE6519}" type="pres">
      <dgm:prSet presAssocID="{8762F45B-A1B9-4FB8-AD90-AB2AE755EC87}" presName="compNode" presStyleCnt="0"/>
      <dgm:spPr/>
    </dgm:pt>
    <dgm:pt modelId="{C5690CB3-B198-45D7-B779-9F47A471BFAC}" type="pres">
      <dgm:prSet presAssocID="{8762F45B-A1B9-4FB8-AD90-AB2AE755EC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2F2E26E2-7366-4DA2-8FF6-FD9FDAF339A9}" type="pres">
      <dgm:prSet presAssocID="{8762F45B-A1B9-4FB8-AD90-AB2AE755EC87}" presName="spaceRect" presStyleCnt="0"/>
      <dgm:spPr/>
    </dgm:pt>
    <dgm:pt modelId="{03DEEDF5-915A-4FAB-9426-84E96586ACE3}" type="pres">
      <dgm:prSet presAssocID="{8762F45B-A1B9-4FB8-AD90-AB2AE755EC87}" presName="textRect" presStyleLbl="revTx" presStyleIdx="0" presStyleCnt="4">
        <dgm:presLayoutVars>
          <dgm:chMax val="1"/>
          <dgm:chPref val="1"/>
        </dgm:presLayoutVars>
      </dgm:prSet>
      <dgm:spPr/>
    </dgm:pt>
    <dgm:pt modelId="{8F8ACE21-C324-4A91-84F8-048A1380187A}" type="pres">
      <dgm:prSet presAssocID="{91F95F7D-AC54-4CE6-B532-EBDE8500ACCA}" presName="sibTrans" presStyleCnt="0"/>
      <dgm:spPr/>
    </dgm:pt>
    <dgm:pt modelId="{FC52147F-034A-4009-8811-0202EE7342F3}" type="pres">
      <dgm:prSet presAssocID="{567726D7-E91C-4133-AD68-8C0BE14B2492}" presName="compNode" presStyleCnt="0"/>
      <dgm:spPr/>
    </dgm:pt>
    <dgm:pt modelId="{1F99DB00-8037-4EDB-94A8-814F64CA8017}" type="pres">
      <dgm:prSet presAssocID="{567726D7-E91C-4133-AD68-8C0BE14B24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1E07380-D4C3-40AE-B99B-61B62FBD80FC}" type="pres">
      <dgm:prSet presAssocID="{567726D7-E91C-4133-AD68-8C0BE14B2492}" presName="spaceRect" presStyleCnt="0"/>
      <dgm:spPr/>
    </dgm:pt>
    <dgm:pt modelId="{96ABD633-0459-4BB6-9402-D905010D13D9}" type="pres">
      <dgm:prSet presAssocID="{567726D7-E91C-4133-AD68-8C0BE14B2492}" presName="textRect" presStyleLbl="revTx" presStyleIdx="1" presStyleCnt="4">
        <dgm:presLayoutVars>
          <dgm:chMax val="1"/>
          <dgm:chPref val="1"/>
        </dgm:presLayoutVars>
      </dgm:prSet>
      <dgm:spPr/>
    </dgm:pt>
    <dgm:pt modelId="{5A6CD4E9-0859-4B73-9109-7D724F16E773}" type="pres">
      <dgm:prSet presAssocID="{C9613AA3-4135-416D-AF34-D82427905D56}" presName="sibTrans" presStyleCnt="0"/>
      <dgm:spPr/>
    </dgm:pt>
    <dgm:pt modelId="{705E0990-F74C-4821-8008-94A8DE30F2B6}" type="pres">
      <dgm:prSet presAssocID="{568926D0-BE8F-4758-990D-4E4BA2280EEE}" presName="compNode" presStyleCnt="0"/>
      <dgm:spPr/>
    </dgm:pt>
    <dgm:pt modelId="{D34092EA-3821-4F68-B190-EC4526FBE901}" type="pres">
      <dgm:prSet presAssocID="{568926D0-BE8F-4758-990D-4E4BA2280E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B1F3839-6378-4ADC-8A6D-B76BAF3FC80F}" type="pres">
      <dgm:prSet presAssocID="{568926D0-BE8F-4758-990D-4E4BA2280EEE}" presName="spaceRect" presStyleCnt="0"/>
      <dgm:spPr/>
    </dgm:pt>
    <dgm:pt modelId="{9439B8A3-1FA0-47F7-B3CA-807B96B68C5E}" type="pres">
      <dgm:prSet presAssocID="{568926D0-BE8F-4758-990D-4E4BA2280EEE}" presName="textRect" presStyleLbl="revTx" presStyleIdx="2" presStyleCnt="4">
        <dgm:presLayoutVars>
          <dgm:chMax val="1"/>
          <dgm:chPref val="1"/>
        </dgm:presLayoutVars>
      </dgm:prSet>
      <dgm:spPr/>
    </dgm:pt>
    <dgm:pt modelId="{78302C77-4381-433C-8B9E-48BBA1E68E17}" type="pres">
      <dgm:prSet presAssocID="{BD5C47BF-C90B-444F-8887-8C300A657900}" presName="sibTrans" presStyleCnt="0"/>
      <dgm:spPr/>
    </dgm:pt>
    <dgm:pt modelId="{312463CD-109D-445D-BB67-F566970458EC}" type="pres">
      <dgm:prSet presAssocID="{82CDD2F9-57D6-44E7-A8B4-E21814E2ED5D}" presName="compNode" presStyleCnt="0"/>
      <dgm:spPr/>
    </dgm:pt>
    <dgm:pt modelId="{3627CDB2-DC60-4F44-B480-3D3D5F8C9C9F}" type="pres">
      <dgm:prSet presAssocID="{82CDD2F9-57D6-44E7-A8B4-E21814E2ED5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0565BFE-C673-4BB6-AAC0-6EEEB4D99547}" type="pres">
      <dgm:prSet presAssocID="{82CDD2F9-57D6-44E7-A8B4-E21814E2ED5D}" presName="spaceRect" presStyleCnt="0"/>
      <dgm:spPr/>
    </dgm:pt>
    <dgm:pt modelId="{78D30A6A-9479-4C52-BE38-7F23FAAD0426}" type="pres">
      <dgm:prSet presAssocID="{82CDD2F9-57D6-44E7-A8B4-E21814E2ED5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3A20821-0D64-43CE-8BB3-7B753AA284D6}" type="presOf" srcId="{8762F45B-A1B9-4FB8-AD90-AB2AE755EC87}" destId="{03DEEDF5-915A-4FAB-9426-84E96586ACE3}" srcOrd="0" destOrd="0" presId="urn:microsoft.com/office/officeart/2018/2/layout/IconLabelList"/>
    <dgm:cxn modelId="{A2F5B155-A591-41B4-AB60-CF6CC3626413}" type="presOf" srcId="{DFF66F66-F7BC-4355-AE52-ADB860959984}" destId="{EF4E05B9-EE0E-47E7-9110-6C90D9C4ACDA}" srcOrd="0" destOrd="0" presId="urn:microsoft.com/office/officeart/2018/2/layout/IconLabelList"/>
    <dgm:cxn modelId="{20AAE96B-3548-4A8D-82B5-DBD1CAD4939C}" srcId="{DFF66F66-F7BC-4355-AE52-ADB860959984}" destId="{567726D7-E91C-4133-AD68-8C0BE14B2492}" srcOrd="1" destOrd="0" parTransId="{FEC18172-11B9-49A4-8741-167E81D0D431}" sibTransId="{C9613AA3-4135-416D-AF34-D82427905D56}"/>
    <dgm:cxn modelId="{D9EDDC70-3DFF-40AE-B2CA-D7AE2119ED6B}" type="presOf" srcId="{82CDD2F9-57D6-44E7-A8B4-E21814E2ED5D}" destId="{78D30A6A-9479-4C52-BE38-7F23FAAD0426}" srcOrd="0" destOrd="0" presId="urn:microsoft.com/office/officeart/2018/2/layout/IconLabelList"/>
    <dgm:cxn modelId="{33675280-26F1-43A0-87AF-CC0C216C41E2}" srcId="{DFF66F66-F7BC-4355-AE52-ADB860959984}" destId="{82CDD2F9-57D6-44E7-A8B4-E21814E2ED5D}" srcOrd="3" destOrd="0" parTransId="{73390924-0E15-4CC2-9AB0-46962D35C851}" sibTransId="{2258CBA7-76B6-49A0-B5F5-4E2E4466EFFB}"/>
    <dgm:cxn modelId="{195B4186-4232-4166-8F35-F230B2348508}" type="presOf" srcId="{568926D0-BE8F-4758-990D-4E4BA2280EEE}" destId="{9439B8A3-1FA0-47F7-B3CA-807B96B68C5E}" srcOrd="0" destOrd="0" presId="urn:microsoft.com/office/officeart/2018/2/layout/IconLabelList"/>
    <dgm:cxn modelId="{3C2A6689-5C97-4F2E-B00E-2FE03C097256}" type="presOf" srcId="{567726D7-E91C-4133-AD68-8C0BE14B2492}" destId="{96ABD633-0459-4BB6-9402-D905010D13D9}" srcOrd="0" destOrd="0" presId="urn:microsoft.com/office/officeart/2018/2/layout/IconLabelList"/>
    <dgm:cxn modelId="{A7B1CC8F-5B23-476B-9EED-DAE89671B90B}" srcId="{DFF66F66-F7BC-4355-AE52-ADB860959984}" destId="{568926D0-BE8F-4758-990D-4E4BA2280EEE}" srcOrd="2" destOrd="0" parTransId="{FC9B9814-1423-4F8C-990F-4091291E34A0}" sibTransId="{BD5C47BF-C90B-444F-8887-8C300A657900}"/>
    <dgm:cxn modelId="{14756CE4-8F82-4B1F-A81B-E34E82B805F9}" srcId="{DFF66F66-F7BC-4355-AE52-ADB860959984}" destId="{8762F45B-A1B9-4FB8-AD90-AB2AE755EC87}" srcOrd="0" destOrd="0" parTransId="{B63178B7-90F4-4D22-9825-3BA39F69535A}" sibTransId="{91F95F7D-AC54-4CE6-B532-EBDE8500ACCA}"/>
    <dgm:cxn modelId="{CF438142-6FB9-4BFF-A68A-A439E2BBADD6}" type="presParOf" srcId="{EF4E05B9-EE0E-47E7-9110-6C90D9C4ACDA}" destId="{D7C430CE-BB86-42B4-B73E-3DDC0BEE6519}" srcOrd="0" destOrd="0" presId="urn:microsoft.com/office/officeart/2018/2/layout/IconLabelList"/>
    <dgm:cxn modelId="{E3231777-5F5F-4261-8050-C5CC77E22ADB}" type="presParOf" srcId="{D7C430CE-BB86-42B4-B73E-3DDC0BEE6519}" destId="{C5690CB3-B198-45D7-B779-9F47A471BFAC}" srcOrd="0" destOrd="0" presId="urn:microsoft.com/office/officeart/2018/2/layout/IconLabelList"/>
    <dgm:cxn modelId="{1B33948F-ED2A-4847-A93A-40C9C0E0BCB7}" type="presParOf" srcId="{D7C430CE-BB86-42B4-B73E-3DDC0BEE6519}" destId="{2F2E26E2-7366-4DA2-8FF6-FD9FDAF339A9}" srcOrd="1" destOrd="0" presId="urn:microsoft.com/office/officeart/2018/2/layout/IconLabelList"/>
    <dgm:cxn modelId="{19AFCE51-1F10-420A-860B-CBA9290C060A}" type="presParOf" srcId="{D7C430CE-BB86-42B4-B73E-3DDC0BEE6519}" destId="{03DEEDF5-915A-4FAB-9426-84E96586ACE3}" srcOrd="2" destOrd="0" presId="urn:microsoft.com/office/officeart/2018/2/layout/IconLabelList"/>
    <dgm:cxn modelId="{F2465521-4F80-4C65-B2FF-3BD7500755BF}" type="presParOf" srcId="{EF4E05B9-EE0E-47E7-9110-6C90D9C4ACDA}" destId="{8F8ACE21-C324-4A91-84F8-048A1380187A}" srcOrd="1" destOrd="0" presId="urn:microsoft.com/office/officeart/2018/2/layout/IconLabelList"/>
    <dgm:cxn modelId="{581EF95F-03B9-433E-96A5-BE8D27F50480}" type="presParOf" srcId="{EF4E05B9-EE0E-47E7-9110-6C90D9C4ACDA}" destId="{FC52147F-034A-4009-8811-0202EE7342F3}" srcOrd="2" destOrd="0" presId="urn:microsoft.com/office/officeart/2018/2/layout/IconLabelList"/>
    <dgm:cxn modelId="{704E9C43-AFFA-4870-B292-7F2864747541}" type="presParOf" srcId="{FC52147F-034A-4009-8811-0202EE7342F3}" destId="{1F99DB00-8037-4EDB-94A8-814F64CA8017}" srcOrd="0" destOrd="0" presId="urn:microsoft.com/office/officeart/2018/2/layout/IconLabelList"/>
    <dgm:cxn modelId="{F2A68C12-810D-471A-B36E-6347961A050D}" type="presParOf" srcId="{FC52147F-034A-4009-8811-0202EE7342F3}" destId="{C1E07380-D4C3-40AE-B99B-61B62FBD80FC}" srcOrd="1" destOrd="0" presId="urn:microsoft.com/office/officeart/2018/2/layout/IconLabelList"/>
    <dgm:cxn modelId="{221ABD8B-C946-43B4-92E1-64C374ECCFDB}" type="presParOf" srcId="{FC52147F-034A-4009-8811-0202EE7342F3}" destId="{96ABD633-0459-4BB6-9402-D905010D13D9}" srcOrd="2" destOrd="0" presId="urn:microsoft.com/office/officeart/2018/2/layout/IconLabelList"/>
    <dgm:cxn modelId="{9BCCD597-15E7-4521-896B-C4F8A641E7FF}" type="presParOf" srcId="{EF4E05B9-EE0E-47E7-9110-6C90D9C4ACDA}" destId="{5A6CD4E9-0859-4B73-9109-7D724F16E773}" srcOrd="3" destOrd="0" presId="urn:microsoft.com/office/officeart/2018/2/layout/IconLabelList"/>
    <dgm:cxn modelId="{1EE908BE-B8B8-4F52-A501-69BB16EC0CF4}" type="presParOf" srcId="{EF4E05B9-EE0E-47E7-9110-6C90D9C4ACDA}" destId="{705E0990-F74C-4821-8008-94A8DE30F2B6}" srcOrd="4" destOrd="0" presId="urn:microsoft.com/office/officeart/2018/2/layout/IconLabelList"/>
    <dgm:cxn modelId="{B9AC1F05-EDC5-474D-A4F3-4D02BE84E67A}" type="presParOf" srcId="{705E0990-F74C-4821-8008-94A8DE30F2B6}" destId="{D34092EA-3821-4F68-B190-EC4526FBE901}" srcOrd="0" destOrd="0" presId="urn:microsoft.com/office/officeart/2018/2/layout/IconLabelList"/>
    <dgm:cxn modelId="{63B25955-308F-4D7A-82EC-68C702DD2F95}" type="presParOf" srcId="{705E0990-F74C-4821-8008-94A8DE30F2B6}" destId="{4B1F3839-6378-4ADC-8A6D-B76BAF3FC80F}" srcOrd="1" destOrd="0" presId="urn:microsoft.com/office/officeart/2018/2/layout/IconLabelList"/>
    <dgm:cxn modelId="{B16A1C8F-61F8-47F0-AB4B-8A6C1D02D980}" type="presParOf" srcId="{705E0990-F74C-4821-8008-94A8DE30F2B6}" destId="{9439B8A3-1FA0-47F7-B3CA-807B96B68C5E}" srcOrd="2" destOrd="0" presId="urn:microsoft.com/office/officeart/2018/2/layout/IconLabelList"/>
    <dgm:cxn modelId="{AC819771-91E5-4BFB-8F05-B9945A996B33}" type="presParOf" srcId="{EF4E05B9-EE0E-47E7-9110-6C90D9C4ACDA}" destId="{78302C77-4381-433C-8B9E-48BBA1E68E17}" srcOrd="5" destOrd="0" presId="urn:microsoft.com/office/officeart/2018/2/layout/IconLabelList"/>
    <dgm:cxn modelId="{52A9CF32-1CF1-4855-A876-DBFBA34A852B}" type="presParOf" srcId="{EF4E05B9-EE0E-47E7-9110-6C90D9C4ACDA}" destId="{312463CD-109D-445D-BB67-F566970458EC}" srcOrd="6" destOrd="0" presId="urn:microsoft.com/office/officeart/2018/2/layout/IconLabelList"/>
    <dgm:cxn modelId="{DD5CF056-02C0-4455-8F88-0CFA6937D0BA}" type="presParOf" srcId="{312463CD-109D-445D-BB67-F566970458EC}" destId="{3627CDB2-DC60-4F44-B480-3D3D5F8C9C9F}" srcOrd="0" destOrd="0" presId="urn:microsoft.com/office/officeart/2018/2/layout/IconLabelList"/>
    <dgm:cxn modelId="{CB0498FB-E283-4321-8D4B-8A1D854B819A}" type="presParOf" srcId="{312463CD-109D-445D-BB67-F566970458EC}" destId="{20565BFE-C673-4BB6-AAC0-6EEEB4D99547}" srcOrd="1" destOrd="0" presId="urn:microsoft.com/office/officeart/2018/2/layout/IconLabelList"/>
    <dgm:cxn modelId="{356BFB7F-E85B-4A84-A42C-BDF3A176977E}" type="presParOf" srcId="{312463CD-109D-445D-BB67-F566970458EC}" destId="{78D30A6A-9479-4C52-BE38-7F23FAAD04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0E45B2-95DE-47F4-AA9B-F9BBA0007B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2C4766-81E4-4D4C-A5CC-EC553C773E15}">
      <dgm:prSet/>
      <dgm:spPr/>
      <dgm:t>
        <a:bodyPr/>
        <a:lstStyle/>
        <a:p>
          <a:r>
            <a:rPr lang="en-US"/>
            <a:t>Ensure data privacy and anonymity.</a:t>
          </a:r>
        </a:p>
      </dgm:t>
    </dgm:pt>
    <dgm:pt modelId="{6E42F637-3975-441C-BFDF-F5360456C752}" type="parTrans" cxnId="{9017EBBA-B97E-4041-9947-EDA7DBB85ACE}">
      <dgm:prSet/>
      <dgm:spPr/>
      <dgm:t>
        <a:bodyPr/>
        <a:lstStyle/>
        <a:p>
          <a:endParaRPr lang="en-US"/>
        </a:p>
      </dgm:t>
    </dgm:pt>
    <dgm:pt modelId="{2F159464-4665-4136-9234-AD10D61CB9EE}" type="sibTrans" cxnId="{9017EBBA-B97E-4041-9947-EDA7DBB85ACE}">
      <dgm:prSet/>
      <dgm:spPr/>
      <dgm:t>
        <a:bodyPr/>
        <a:lstStyle/>
        <a:p>
          <a:endParaRPr lang="en-US"/>
        </a:p>
      </dgm:t>
    </dgm:pt>
    <dgm:pt modelId="{6587F7B8-C5EE-40F6-998E-4C5FCFC2B1F1}">
      <dgm:prSet/>
      <dgm:spPr/>
      <dgm:t>
        <a:bodyPr/>
        <a:lstStyle/>
        <a:p>
          <a:r>
            <a:rPr lang="en-US"/>
            <a:t>Avoid reinforcing biases in salary predictions.</a:t>
          </a:r>
        </a:p>
      </dgm:t>
    </dgm:pt>
    <dgm:pt modelId="{337AF067-48A0-4E30-A543-D1EF5E29A6FC}" type="parTrans" cxnId="{EA42D881-AECE-4825-9418-C870A17D454C}">
      <dgm:prSet/>
      <dgm:spPr/>
      <dgm:t>
        <a:bodyPr/>
        <a:lstStyle/>
        <a:p>
          <a:endParaRPr lang="en-US"/>
        </a:p>
      </dgm:t>
    </dgm:pt>
    <dgm:pt modelId="{98EE84B6-5B02-488D-8FA7-A882F0B73D23}" type="sibTrans" cxnId="{EA42D881-AECE-4825-9418-C870A17D454C}">
      <dgm:prSet/>
      <dgm:spPr/>
      <dgm:t>
        <a:bodyPr/>
        <a:lstStyle/>
        <a:p>
          <a:endParaRPr lang="en-US"/>
        </a:p>
      </dgm:t>
    </dgm:pt>
    <dgm:pt modelId="{EE3186BE-E7B0-4728-A856-01CB96B305FF}">
      <dgm:prSet/>
      <dgm:spPr/>
      <dgm:t>
        <a:bodyPr/>
        <a:lstStyle/>
        <a:p>
          <a:r>
            <a:rPr lang="en-US"/>
            <a:t>Present findings transparently.</a:t>
          </a:r>
        </a:p>
      </dgm:t>
    </dgm:pt>
    <dgm:pt modelId="{D216E7C0-327A-44FD-9B0D-2C821A23C4FC}" type="parTrans" cxnId="{9612E395-05BA-425F-AE57-6174B51C6794}">
      <dgm:prSet/>
      <dgm:spPr/>
      <dgm:t>
        <a:bodyPr/>
        <a:lstStyle/>
        <a:p>
          <a:endParaRPr lang="en-US"/>
        </a:p>
      </dgm:t>
    </dgm:pt>
    <dgm:pt modelId="{8CC55E2C-E4E6-4C0B-AA52-E09795B3DDF8}" type="sibTrans" cxnId="{9612E395-05BA-425F-AE57-6174B51C6794}">
      <dgm:prSet/>
      <dgm:spPr/>
      <dgm:t>
        <a:bodyPr/>
        <a:lstStyle/>
        <a:p>
          <a:endParaRPr lang="en-US"/>
        </a:p>
      </dgm:t>
    </dgm:pt>
    <dgm:pt modelId="{6AEC70F0-CD5D-4840-A48A-6420B556D8E6}" type="pres">
      <dgm:prSet presAssocID="{050E45B2-95DE-47F4-AA9B-F9BBA0007B83}" presName="root" presStyleCnt="0">
        <dgm:presLayoutVars>
          <dgm:dir/>
          <dgm:resizeHandles val="exact"/>
        </dgm:presLayoutVars>
      </dgm:prSet>
      <dgm:spPr/>
    </dgm:pt>
    <dgm:pt modelId="{24ECAB05-EA44-4FA9-8CA8-C63ACF2836BD}" type="pres">
      <dgm:prSet presAssocID="{7A2C4766-81E4-4D4C-A5CC-EC553C773E15}" presName="compNode" presStyleCnt="0"/>
      <dgm:spPr/>
    </dgm:pt>
    <dgm:pt modelId="{8471B70E-41C7-4CAB-8875-4AD6F9563011}" type="pres">
      <dgm:prSet presAssocID="{7A2C4766-81E4-4D4C-A5CC-EC553C773E15}" presName="bgRect" presStyleLbl="bgShp" presStyleIdx="0" presStyleCnt="3"/>
      <dgm:spPr/>
    </dgm:pt>
    <dgm:pt modelId="{7EBF0960-FD4E-4690-A441-09D48ACC265A}" type="pres">
      <dgm:prSet presAssocID="{7A2C4766-81E4-4D4C-A5CC-EC553C773E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628A238-7A25-4E44-B5AA-4DA2CF910898}" type="pres">
      <dgm:prSet presAssocID="{7A2C4766-81E4-4D4C-A5CC-EC553C773E15}" presName="spaceRect" presStyleCnt="0"/>
      <dgm:spPr/>
    </dgm:pt>
    <dgm:pt modelId="{A1BA61D9-DED3-4BA1-AC9C-36EDC5D363CA}" type="pres">
      <dgm:prSet presAssocID="{7A2C4766-81E4-4D4C-A5CC-EC553C773E15}" presName="parTx" presStyleLbl="revTx" presStyleIdx="0" presStyleCnt="3">
        <dgm:presLayoutVars>
          <dgm:chMax val="0"/>
          <dgm:chPref val="0"/>
        </dgm:presLayoutVars>
      </dgm:prSet>
      <dgm:spPr/>
    </dgm:pt>
    <dgm:pt modelId="{78308B60-FF20-4223-AA64-454CEDE5697A}" type="pres">
      <dgm:prSet presAssocID="{2F159464-4665-4136-9234-AD10D61CB9EE}" presName="sibTrans" presStyleCnt="0"/>
      <dgm:spPr/>
    </dgm:pt>
    <dgm:pt modelId="{29B41DAE-48CB-4448-9E4A-EDFF43CCF2FF}" type="pres">
      <dgm:prSet presAssocID="{6587F7B8-C5EE-40F6-998E-4C5FCFC2B1F1}" presName="compNode" presStyleCnt="0"/>
      <dgm:spPr/>
    </dgm:pt>
    <dgm:pt modelId="{DB5E3DC3-7FAF-41C3-AEBE-65996DC02730}" type="pres">
      <dgm:prSet presAssocID="{6587F7B8-C5EE-40F6-998E-4C5FCFC2B1F1}" presName="bgRect" presStyleLbl="bgShp" presStyleIdx="1" presStyleCnt="3"/>
      <dgm:spPr/>
    </dgm:pt>
    <dgm:pt modelId="{3228E4C8-3FB9-4156-9094-291713142D7B}" type="pres">
      <dgm:prSet presAssocID="{6587F7B8-C5EE-40F6-998E-4C5FCFC2B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3435973D-E842-4E93-A859-A41668902A0A}" type="pres">
      <dgm:prSet presAssocID="{6587F7B8-C5EE-40F6-998E-4C5FCFC2B1F1}" presName="spaceRect" presStyleCnt="0"/>
      <dgm:spPr/>
    </dgm:pt>
    <dgm:pt modelId="{EA55E364-3677-40D9-BB08-B3A850B927CF}" type="pres">
      <dgm:prSet presAssocID="{6587F7B8-C5EE-40F6-998E-4C5FCFC2B1F1}" presName="parTx" presStyleLbl="revTx" presStyleIdx="1" presStyleCnt="3">
        <dgm:presLayoutVars>
          <dgm:chMax val="0"/>
          <dgm:chPref val="0"/>
        </dgm:presLayoutVars>
      </dgm:prSet>
      <dgm:spPr/>
    </dgm:pt>
    <dgm:pt modelId="{FBC3D0E2-36B0-4F93-BBB1-8C98718CFA93}" type="pres">
      <dgm:prSet presAssocID="{98EE84B6-5B02-488D-8FA7-A882F0B73D23}" presName="sibTrans" presStyleCnt="0"/>
      <dgm:spPr/>
    </dgm:pt>
    <dgm:pt modelId="{8525F488-9559-423C-A4AE-E1B398E3EB87}" type="pres">
      <dgm:prSet presAssocID="{EE3186BE-E7B0-4728-A856-01CB96B305FF}" presName="compNode" presStyleCnt="0"/>
      <dgm:spPr/>
    </dgm:pt>
    <dgm:pt modelId="{121A2562-DF9E-42E8-8FB9-C184E542E718}" type="pres">
      <dgm:prSet presAssocID="{EE3186BE-E7B0-4728-A856-01CB96B305FF}" presName="bgRect" presStyleLbl="bgShp" presStyleIdx="2" presStyleCnt="3"/>
      <dgm:spPr/>
    </dgm:pt>
    <dgm:pt modelId="{CBD523F3-20D1-47A9-A4D9-933CF09B7B6C}" type="pres">
      <dgm:prSet presAssocID="{EE3186BE-E7B0-4728-A856-01CB96B305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2547123-A962-48B3-9793-2A9B109D747D}" type="pres">
      <dgm:prSet presAssocID="{EE3186BE-E7B0-4728-A856-01CB96B305FF}" presName="spaceRect" presStyleCnt="0"/>
      <dgm:spPr/>
    </dgm:pt>
    <dgm:pt modelId="{7EF67605-6F53-4599-BF22-492F469DA50C}" type="pres">
      <dgm:prSet presAssocID="{EE3186BE-E7B0-4728-A856-01CB96B305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17B81A-631F-4ED6-A93B-9F95FC46A534}" type="presOf" srcId="{6587F7B8-C5EE-40F6-998E-4C5FCFC2B1F1}" destId="{EA55E364-3677-40D9-BB08-B3A850B927CF}" srcOrd="0" destOrd="0" presId="urn:microsoft.com/office/officeart/2018/2/layout/IconVerticalSolidList"/>
    <dgm:cxn modelId="{E6D2E235-073E-4BF3-B183-6B8C667405F6}" type="presOf" srcId="{050E45B2-95DE-47F4-AA9B-F9BBA0007B83}" destId="{6AEC70F0-CD5D-4840-A48A-6420B556D8E6}" srcOrd="0" destOrd="0" presId="urn:microsoft.com/office/officeart/2018/2/layout/IconVerticalSolidList"/>
    <dgm:cxn modelId="{54CEC941-852C-4865-B8C2-7FF21F81BED0}" type="presOf" srcId="{EE3186BE-E7B0-4728-A856-01CB96B305FF}" destId="{7EF67605-6F53-4599-BF22-492F469DA50C}" srcOrd="0" destOrd="0" presId="urn:microsoft.com/office/officeart/2018/2/layout/IconVerticalSolidList"/>
    <dgm:cxn modelId="{EA42D881-AECE-4825-9418-C870A17D454C}" srcId="{050E45B2-95DE-47F4-AA9B-F9BBA0007B83}" destId="{6587F7B8-C5EE-40F6-998E-4C5FCFC2B1F1}" srcOrd="1" destOrd="0" parTransId="{337AF067-48A0-4E30-A543-D1EF5E29A6FC}" sibTransId="{98EE84B6-5B02-488D-8FA7-A882F0B73D23}"/>
    <dgm:cxn modelId="{9612E395-05BA-425F-AE57-6174B51C6794}" srcId="{050E45B2-95DE-47F4-AA9B-F9BBA0007B83}" destId="{EE3186BE-E7B0-4728-A856-01CB96B305FF}" srcOrd="2" destOrd="0" parTransId="{D216E7C0-327A-44FD-9B0D-2C821A23C4FC}" sibTransId="{8CC55E2C-E4E6-4C0B-AA52-E09795B3DDF8}"/>
    <dgm:cxn modelId="{9017EBBA-B97E-4041-9947-EDA7DBB85ACE}" srcId="{050E45B2-95DE-47F4-AA9B-F9BBA0007B83}" destId="{7A2C4766-81E4-4D4C-A5CC-EC553C773E15}" srcOrd="0" destOrd="0" parTransId="{6E42F637-3975-441C-BFDF-F5360456C752}" sibTransId="{2F159464-4665-4136-9234-AD10D61CB9EE}"/>
    <dgm:cxn modelId="{338E73DE-AB49-4DCA-B568-32E350A3B114}" type="presOf" srcId="{7A2C4766-81E4-4D4C-A5CC-EC553C773E15}" destId="{A1BA61D9-DED3-4BA1-AC9C-36EDC5D363CA}" srcOrd="0" destOrd="0" presId="urn:microsoft.com/office/officeart/2018/2/layout/IconVerticalSolidList"/>
    <dgm:cxn modelId="{C8A9D8ED-0384-486A-8A6F-9021D974ADD6}" type="presParOf" srcId="{6AEC70F0-CD5D-4840-A48A-6420B556D8E6}" destId="{24ECAB05-EA44-4FA9-8CA8-C63ACF2836BD}" srcOrd="0" destOrd="0" presId="urn:microsoft.com/office/officeart/2018/2/layout/IconVerticalSolidList"/>
    <dgm:cxn modelId="{72C5C904-493B-4C26-8E79-FF967C4CF918}" type="presParOf" srcId="{24ECAB05-EA44-4FA9-8CA8-C63ACF2836BD}" destId="{8471B70E-41C7-4CAB-8875-4AD6F9563011}" srcOrd="0" destOrd="0" presId="urn:microsoft.com/office/officeart/2018/2/layout/IconVerticalSolidList"/>
    <dgm:cxn modelId="{983D5C59-1922-4442-A0BE-C65D4125EE60}" type="presParOf" srcId="{24ECAB05-EA44-4FA9-8CA8-C63ACF2836BD}" destId="{7EBF0960-FD4E-4690-A441-09D48ACC265A}" srcOrd="1" destOrd="0" presId="urn:microsoft.com/office/officeart/2018/2/layout/IconVerticalSolidList"/>
    <dgm:cxn modelId="{95628C45-2634-411E-9CC2-34C7B5429A39}" type="presParOf" srcId="{24ECAB05-EA44-4FA9-8CA8-C63ACF2836BD}" destId="{2628A238-7A25-4E44-B5AA-4DA2CF910898}" srcOrd="2" destOrd="0" presId="urn:microsoft.com/office/officeart/2018/2/layout/IconVerticalSolidList"/>
    <dgm:cxn modelId="{6B00606A-347C-4D28-B90A-C059424912BB}" type="presParOf" srcId="{24ECAB05-EA44-4FA9-8CA8-C63ACF2836BD}" destId="{A1BA61D9-DED3-4BA1-AC9C-36EDC5D363CA}" srcOrd="3" destOrd="0" presId="urn:microsoft.com/office/officeart/2018/2/layout/IconVerticalSolidList"/>
    <dgm:cxn modelId="{2860D39A-7942-4FE5-AEA0-A4B73D7E669F}" type="presParOf" srcId="{6AEC70F0-CD5D-4840-A48A-6420B556D8E6}" destId="{78308B60-FF20-4223-AA64-454CEDE5697A}" srcOrd="1" destOrd="0" presId="urn:microsoft.com/office/officeart/2018/2/layout/IconVerticalSolidList"/>
    <dgm:cxn modelId="{474A6EC3-6ECA-4891-9CA1-F8F5AC7C4DB8}" type="presParOf" srcId="{6AEC70F0-CD5D-4840-A48A-6420B556D8E6}" destId="{29B41DAE-48CB-4448-9E4A-EDFF43CCF2FF}" srcOrd="2" destOrd="0" presId="urn:microsoft.com/office/officeart/2018/2/layout/IconVerticalSolidList"/>
    <dgm:cxn modelId="{4C42B61D-7393-47D4-885F-284EAF8E2588}" type="presParOf" srcId="{29B41DAE-48CB-4448-9E4A-EDFF43CCF2FF}" destId="{DB5E3DC3-7FAF-41C3-AEBE-65996DC02730}" srcOrd="0" destOrd="0" presId="urn:microsoft.com/office/officeart/2018/2/layout/IconVerticalSolidList"/>
    <dgm:cxn modelId="{9C49CA80-D25F-4684-B686-E9B0CC98F5C8}" type="presParOf" srcId="{29B41DAE-48CB-4448-9E4A-EDFF43CCF2FF}" destId="{3228E4C8-3FB9-4156-9094-291713142D7B}" srcOrd="1" destOrd="0" presId="urn:microsoft.com/office/officeart/2018/2/layout/IconVerticalSolidList"/>
    <dgm:cxn modelId="{FD57E343-249E-4AFB-ACB2-5EEF32DE404E}" type="presParOf" srcId="{29B41DAE-48CB-4448-9E4A-EDFF43CCF2FF}" destId="{3435973D-E842-4E93-A859-A41668902A0A}" srcOrd="2" destOrd="0" presId="urn:microsoft.com/office/officeart/2018/2/layout/IconVerticalSolidList"/>
    <dgm:cxn modelId="{9BB5C017-532B-46D0-A2DE-B1FE9754A139}" type="presParOf" srcId="{29B41DAE-48CB-4448-9E4A-EDFF43CCF2FF}" destId="{EA55E364-3677-40D9-BB08-B3A850B927CF}" srcOrd="3" destOrd="0" presId="urn:microsoft.com/office/officeart/2018/2/layout/IconVerticalSolidList"/>
    <dgm:cxn modelId="{B4EA0704-FC13-46B5-8811-141C072F7DDA}" type="presParOf" srcId="{6AEC70F0-CD5D-4840-A48A-6420B556D8E6}" destId="{FBC3D0E2-36B0-4F93-BBB1-8C98718CFA93}" srcOrd="3" destOrd="0" presId="urn:microsoft.com/office/officeart/2018/2/layout/IconVerticalSolidList"/>
    <dgm:cxn modelId="{5031E234-6FD9-48B9-83E5-7CA7F3EA5412}" type="presParOf" srcId="{6AEC70F0-CD5D-4840-A48A-6420B556D8E6}" destId="{8525F488-9559-423C-A4AE-E1B398E3EB87}" srcOrd="4" destOrd="0" presId="urn:microsoft.com/office/officeart/2018/2/layout/IconVerticalSolidList"/>
    <dgm:cxn modelId="{843F4547-D3AC-43E8-84C4-6A0F78A6EED6}" type="presParOf" srcId="{8525F488-9559-423C-A4AE-E1B398E3EB87}" destId="{121A2562-DF9E-42E8-8FB9-C184E542E718}" srcOrd="0" destOrd="0" presId="urn:microsoft.com/office/officeart/2018/2/layout/IconVerticalSolidList"/>
    <dgm:cxn modelId="{13BF8EFF-55F0-43EE-A65A-EDBB8B1AA7FF}" type="presParOf" srcId="{8525F488-9559-423C-A4AE-E1B398E3EB87}" destId="{CBD523F3-20D1-47A9-A4D9-933CF09B7B6C}" srcOrd="1" destOrd="0" presId="urn:microsoft.com/office/officeart/2018/2/layout/IconVerticalSolidList"/>
    <dgm:cxn modelId="{4AF7E94E-A633-402F-92C0-3F8D2C0BAF9C}" type="presParOf" srcId="{8525F488-9559-423C-A4AE-E1B398E3EB87}" destId="{D2547123-A962-48B3-9793-2A9B109D747D}" srcOrd="2" destOrd="0" presId="urn:microsoft.com/office/officeart/2018/2/layout/IconVerticalSolidList"/>
    <dgm:cxn modelId="{A3FEAE16-E9EE-4104-BECD-889D7F4AEFE2}" type="presParOf" srcId="{8525F488-9559-423C-A4AE-E1B398E3EB87}" destId="{7EF67605-6F53-4599-BF22-492F469DA5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B1D5950-4BF3-4B16-8AB4-80E232556A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082D50-7A1C-41E4-9A7A-C33F8BDC9019}">
      <dgm:prSet/>
      <dgm:spPr/>
      <dgm:t>
        <a:bodyPr/>
        <a:lstStyle/>
        <a:p>
          <a:r>
            <a:rPr lang="en-US"/>
            <a:t>Salaries are most influenced by experience level.</a:t>
          </a:r>
        </a:p>
      </dgm:t>
    </dgm:pt>
    <dgm:pt modelId="{C71A7F28-CDB0-41F9-ADC8-28FC36750612}" type="parTrans" cxnId="{E0F427C6-F623-47E7-996A-98252D648CB0}">
      <dgm:prSet/>
      <dgm:spPr/>
      <dgm:t>
        <a:bodyPr/>
        <a:lstStyle/>
        <a:p>
          <a:endParaRPr lang="en-US"/>
        </a:p>
      </dgm:t>
    </dgm:pt>
    <dgm:pt modelId="{2F48F62E-68D6-42BF-A7BD-0893112A007E}" type="sibTrans" cxnId="{E0F427C6-F623-47E7-996A-98252D648CB0}">
      <dgm:prSet/>
      <dgm:spPr/>
      <dgm:t>
        <a:bodyPr/>
        <a:lstStyle/>
        <a:p>
          <a:endParaRPr lang="en-US"/>
        </a:p>
      </dgm:t>
    </dgm:pt>
    <dgm:pt modelId="{FB5AC6FE-4D6F-408C-BBD5-AE60BD7D9A91}">
      <dgm:prSet/>
      <dgm:spPr/>
      <dgm:t>
        <a:bodyPr/>
        <a:lstStyle/>
        <a:p>
          <a:r>
            <a:rPr lang="en-US"/>
            <a:t>Remote work and company size had limited effects.</a:t>
          </a:r>
        </a:p>
      </dgm:t>
    </dgm:pt>
    <dgm:pt modelId="{C3CFEDF9-CDD2-4C08-8EF8-58F92C941400}" type="parTrans" cxnId="{F2A1B72E-17DC-4BA4-ABE7-D24A0D62C878}">
      <dgm:prSet/>
      <dgm:spPr/>
      <dgm:t>
        <a:bodyPr/>
        <a:lstStyle/>
        <a:p>
          <a:endParaRPr lang="en-US"/>
        </a:p>
      </dgm:t>
    </dgm:pt>
    <dgm:pt modelId="{5D4B3BEE-22F7-444E-A7B8-EFE6A1032E98}" type="sibTrans" cxnId="{F2A1B72E-17DC-4BA4-ABE7-D24A0D62C878}">
      <dgm:prSet/>
      <dgm:spPr/>
      <dgm:t>
        <a:bodyPr/>
        <a:lstStyle/>
        <a:p>
          <a:endParaRPr lang="en-US"/>
        </a:p>
      </dgm:t>
    </dgm:pt>
    <dgm:pt modelId="{46A7AD82-7BAB-4BC6-A33F-3A4B33DB68BF}">
      <dgm:prSet/>
      <dgm:spPr/>
      <dgm:t>
        <a:bodyPr/>
        <a:lstStyle/>
        <a:p>
          <a:r>
            <a:rPr lang="en-US"/>
            <a:t>Future research should explore broader datasets and new models.</a:t>
          </a:r>
        </a:p>
      </dgm:t>
    </dgm:pt>
    <dgm:pt modelId="{13355CCC-9F94-4473-B981-766277993895}" type="parTrans" cxnId="{7EBE542B-18CD-4982-8C85-75D152734F49}">
      <dgm:prSet/>
      <dgm:spPr/>
      <dgm:t>
        <a:bodyPr/>
        <a:lstStyle/>
        <a:p>
          <a:endParaRPr lang="en-US"/>
        </a:p>
      </dgm:t>
    </dgm:pt>
    <dgm:pt modelId="{7C10F167-7D3F-4825-92D2-CFB37F1D84EB}" type="sibTrans" cxnId="{7EBE542B-18CD-4982-8C85-75D152734F49}">
      <dgm:prSet/>
      <dgm:spPr/>
      <dgm:t>
        <a:bodyPr/>
        <a:lstStyle/>
        <a:p>
          <a:endParaRPr lang="en-US"/>
        </a:p>
      </dgm:t>
    </dgm:pt>
    <dgm:pt modelId="{4DA282E5-5B98-4B54-BCA8-E252E39318B4}" type="pres">
      <dgm:prSet presAssocID="{EB1D5950-4BF3-4B16-8AB4-80E232556ACF}" presName="root" presStyleCnt="0">
        <dgm:presLayoutVars>
          <dgm:dir/>
          <dgm:resizeHandles val="exact"/>
        </dgm:presLayoutVars>
      </dgm:prSet>
      <dgm:spPr/>
    </dgm:pt>
    <dgm:pt modelId="{3C1799CC-E702-4968-8072-E20889EF0B96}" type="pres">
      <dgm:prSet presAssocID="{B7082D50-7A1C-41E4-9A7A-C33F8BDC9019}" presName="compNode" presStyleCnt="0"/>
      <dgm:spPr/>
    </dgm:pt>
    <dgm:pt modelId="{1273CE3C-2BEC-401D-8B20-FE69739DAB18}" type="pres">
      <dgm:prSet presAssocID="{B7082D50-7A1C-41E4-9A7A-C33F8BDC9019}" presName="bgRect" presStyleLbl="bgShp" presStyleIdx="0" presStyleCnt="3"/>
      <dgm:spPr/>
    </dgm:pt>
    <dgm:pt modelId="{91CB1F1A-831B-40D7-97A3-BDD80690079F}" type="pres">
      <dgm:prSet presAssocID="{B7082D50-7A1C-41E4-9A7A-C33F8BDC90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BA8B5E4-90F1-4F70-9DC4-C1B81B8A4D81}" type="pres">
      <dgm:prSet presAssocID="{B7082D50-7A1C-41E4-9A7A-C33F8BDC9019}" presName="spaceRect" presStyleCnt="0"/>
      <dgm:spPr/>
    </dgm:pt>
    <dgm:pt modelId="{DADF77C8-396C-48C5-92E2-96414703A826}" type="pres">
      <dgm:prSet presAssocID="{B7082D50-7A1C-41E4-9A7A-C33F8BDC9019}" presName="parTx" presStyleLbl="revTx" presStyleIdx="0" presStyleCnt="3">
        <dgm:presLayoutVars>
          <dgm:chMax val="0"/>
          <dgm:chPref val="0"/>
        </dgm:presLayoutVars>
      </dgm:prSet>
      <dgm:spPr/>
    </dgm:pt>
    <dgm:pt modelId="{8EE397FA-57BE-485D-B1CC-8582D8964709}" type="pres">
      <dgm:prSet presAssocID="{2F48F62E-68D6-42BF-A7BD-0893112A007E}" presName="sibTrans" presStyleCnt="0"/>
      <dgm:spPr/>
    </dgm:pt>
    <dgm:pt modelId="{ACF21E4B-B4CA-4F53-AD35-623CEB52EDB1}" type="pres">
      <dgm:prSet presAssocID="{FB5AC6FE-4D6F-408C-BBD5-AE60BD7D9A91}" presName="compNode" presStyleCnt="0"/>
      <dgm:spPr/>
    </dgm:pt>
    <dgm:pt modelId="{F14D7516-CC1C-44E2-94B0-B7B4C72029AE}" type="pres">
      <dgm:prSet presAssocID="{FB5AC6FE-4D6F-408C-BBD5-AE60BD7D9A91}" presName="bgRect" presStyleLbl="bgShp" presStyleIdx="1" presStyleCnt="3"/>
      <dgm:spPr/>
    </dgm:pt>
    <dgm:pt modelId="{A1605043-9864-47A8-88C6-EC86792C283F}" type="pres">
      <dgm:prSet presAssocID="{FB5AC6FE-4D6F-408C-BBD5-AE60BD7D9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D4E741A0-0850-429E-A4DE-4B85CB77F521}" type="pres">
      <dgm:prSet presAssocID="{FB5AC6FE-4D6F-408C-BBD5-AE60BD7D9A91}" presName="spaceRect" presStyleCnt="0"/>
      <dgm:spPr/>
    </dgm:pt>
    <dgm:pt modelId="{4722E3F6-B1D3-4A9A-9FB7-32907E2E9F38}" type="pres">
      <dgm:prSet presAssocID="{FB5AC6FE-4D6F-408C-BBD5-AE60BD7D9A91}" presName="parTx" presStyleLbl="revTx" presStyleIdx="1" presStyleCnt="3">
        <dgm:presLayoutVars>
          <dgm:chMax val="0"/>
          <dgm:chPref val="0"/>
        </dgm:presLayoutVars>
      </dgm:prSet>
      <dgm:spPr/>
    </dgm:pt>
    <dgm:pt modelId="{EB50AEBB-EC4F-4CF4-9BD1-7819FB1C510C}" type="pres">
      <dgm:prSet presAssocID="{5D4B3BEE-22F7-444E-A7B8-EFE6A1032E98}" presName="sibTrans" presStyleCnt="0"/>
      <dgm:spPr/>
    </dgm:pt>
    <dgm:pt modelId="{6539F375-CFAA-4AE9-8603-ABCF38EC257B}" type="pres">
      <dgm:prSet presAssocID="{46A7AD82-7BAB-4BC6-A33F-3A4B33DB68BF}" presName="compNode" presStyleCnt="0"/>
      <dgm:spPr/>
    </dgm:pt>
    <dgm:pt modelId="{A8924F6D-7481-45FF-8B2C-5AE5F37EBBE1}" type="pres">
      <dgm:prSet presAssocID="{46A7AD82-7BAB-4BC6-A33F-3A4B33DB68BF}" presName="bgRect" presStyleLbl="bgShp" presStyleIdx="2" presStyleCnt="3"/>
      <dgm:spPr/>
    </dgm:pt>
    <dgm:pt modelId="{A2EA3CE6-35CB-4CE9-B337-DE0EC8E5B50E}" type="pres">
      <dgm:prSet presAssocID="{46A7AD82-7BAB-4BC6-A33F-3A4B33DB6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A1A5B36-06BB-4D45-8FF1-CCF2C39E825F}" type="pres">
      <dgm:prSet presAssocID="{46A7AD82-7BAB-4BC6-A33F-3A4B33DB68BF}" presName="spaceRect" presStyleCnt="0"/>
      <dgm:spPr/>
    </dgm:pt>
    <dgm:pt modelId="{74A2B5A9-F8CC-427A-B6AB-A2290FD81326}" type="pres">
      <dgm:prSet presAssocID="{46A7AD82-7BAB-4BC6-A33F-3A4B33DB68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BE542B-18CD-4982-8C85-75D152734F49}" srcId="{EB1D5950-4BF3-4B16-8AB4-80E232556ACF}" destId="{46A7AD82-7BAB-4BC6-A33F-3A4B33DB68BF}" srcOrd="2" destOrd="0" parTransId="{13355CCC-9F94-4473-B981-766277993895}" sibTransId="{7C10F167-7D3F-4825-92D2-CFB37F1D84EB}"/>
    <dgm:cxn modelId="{F2A1B72E-17DC-4BA4-ABE7-D24A0D62C878}" srcId="{EB1D5950-4BF3-4B16-8AB4-80E232556ACF}" destId="{FB5AC6FE-4D6F-408C-BBD5-AE60BD7D9A91}" srcOrd="1" destOrd="0" parTransId="{C3CFEDF9-CDD2-4C08-8EF8-58F92C941400}" sibTransId="{5D4B3BEE-22F7-444E-A7B8-EFE6A1032E98}"/>
    <dgm:cxn modelId="{2571F438-8A0C-4AEC-BD2D-CD4EBBA6B115}" type="presOf" srcId="{EB1D5950-4BF3-4B16-8AB4-80E232556ACF}" destId="{4DA282E5-5B98-4B54-BCA8-E252E39318B4}" srcOrd="0" destOrd="0" presId="urn:microsoft.com/office/officeart/2018/2/layout/IconVerticalSolidList"/>
    <dgm:cxn modelId="{FDDFAB3D-A6F8-41A0-A772-D25576961D58}" type="presOf" srcId="{B7082D50-7A1C-41E4-9A7A-C33F8BDC9019}" destId="{DADF77C8-396C-48C5-92E2-96414703A826}" srcOrd="0" destOrd="0" presId="urn:microsoft.com/office/officeart/2018/2/layout/IconVerticalSolidList"/>
    <dgm:cxn modelId="{E8595F75-7AE5-4012-98C9-DADF045E8057}" type="presOf" srcId="{FB5AC6FE-4D6F-408C-BBD5-AE60BD7D9A91}" destId="{4722E3F6-B1D3-4A9A-9FB7-32907E2E9F38}" srcOrd="0" destOrd="0" presId="urn:microsoft.com/office/officeart/2018/2/layout/IconVerticalSolidList"/>
    <dgm:cxn modelId="{E0F427C6-F623-47E7-996A-98252D648CB0}" srcId="{EB1D5950-4BF3-4B16-8AB4-80E232556ACF}" destId="{B7082D50-7A1C-41E4-9A7A-C33F8BDC9019}" srcOrd="0" destOrd="0" parTransId="{C71A7F28-CDB0-41F9-ADC8-28FC36750612}" sibTransId="{2F48F62E-68D6-42BF-A7BD-0893112A007E}"/>
    <dgm:cxn modelId="{7A9F91D7-D4C9-4160-84BA-FFF4E8EF2281}" type="presOf" srcId="{46A7AD82-7BAB-4BC6-A33F-3A4B33DB68BF}" destId="{74A2B5A9-F8CC-427A-B6AB-A2290FD81326}" srcOrd="0" destOrd="0" presId="urn:microsoft.com/office/officeart/2018/2/layout/IconVerticalSolidList"/>
    <dgm:cxn modelId="{1F511112-5167-463A-A329-2AF74E6E5291}" type="presParOf" srcId="{4DA282E5-5B98-4B54-BCA8-E252E39318B4}" destId="{3C1799CC-E702-4968-8072-E20889EF0B96}" srcOrd="0" destOrd="0" presId="urn:microsoft.com/office/officeart/2018/2/layout/IconVerticalSolidList"/>
    <dgm:cxn modelId="{E378A03E-FEA4-48FF-82FF-1DFB1F00416B}" type="presParOf" srcId="{3C1799CC-E702-4968-8072-E20889EF0B96}" destId="{1273CE3C-2BEC-401D-8B20-FE69739DAB18}" srcOrd="0" destOrd="0" presId="urn:microsoft.com/office/officeart/2018/2/layout/IconVerticalSolidList"/>
    <dgm:cxn modelId="{BC0EC657-28A2-4A96-A76C-84122F3309CF}" type="presParOf" srcId="{3C1799CC-E702-4968-8072-E20889EF0B96}" destId="{91CB1F1A-831B-40D7-97A3-BDD80690079F}" srcOrd="1" destOrd="0" presId="urn:microsoft.com/office/officeart/2018/2/layout/IconVerticalSolidList"/>
    <dgm:cxn modelId="{B39FA973-A9D1-469F-A758-0C32C7F37F3E}" type="presParOf" srcId="{3C1799CC-E702-4968-8072-E20889EF0B96}" destId="{3BA8B5E4-90F1-4F70-9DC4-C1B81B8A4D81}" srcOrd="2" destOrd="0" presId="urn:microsoft.com/office/officeart/2018/2/layout/IconVerticalSolidList"/>
    <dgm:cxn modelId="{A0B29477-5889-4BED-81BB-DB949E16C652}" type="presParOf" srcId="{3C1799CC-E702-4968-8072-E20889EF0B96}" destId="{DADF77C8-396C-48C5-92E2-96414703A826}" srcOrd="3" destOrd="0" presId="urn:microsoft.com/office/officeart/2018/2/layout/IconVerticalSolidList"/>
    <dgm:cxn modelId="{6CDA95B4-83D9-4732-8915-456BCC011542}" type="presParOf" srcId="{4DA282E5-5B98-4B54-BCA8-E252E39318B4}" destId="{8EE397FA-57BE-485D-B1CC-8582D8964709}" srcOrd="1" destOrd="0" presId="urn:microsoft.com/office/officeart/2018/2/layout/IconVerticalSolidList"/>
    <dgm:cxn modelId="{13B92956-BE9B-452D-B8B8-AB28A431E2AC}" type="presParOf" srcId="{4DA282E5-5B98-4B54-BCA8-E252E39318B4}" destId="{ACF21E4B-B4CA-4F53-AD35-623CEB52EDB1}" srcOrd="2" destOrd="0" presId="urn:microsoft.com/office/officeart/2018/2/layout/IconVerticalSolidList"/>
    <dgm:cxn modelId="{9B8E0ACB-735B-4044-8B31-D77DBE0AC055}" type="presParOf" srcId="{ACF21E4B-B4CA-4F53-AD35-623CEB52EDB1}" destId="{F14D7516-CC1C-44E2-94B0-B7B4C72029AE}" srcOrd="0" destOrd="0" presId="urn:microsoft.com/office/officeart/2018/2/layout/IconVerticalSolidList"/>
    <dgm:cxn modelId="{544FD974-D875-4856-81A6-4A0746D89E48}" type="presParOf" srcId="{ACF21E4B-B4CA-4F53-AD35-623CEB52EDB1}" destId="{A1605043-9864-47A8-88C6-EC86792C283F}" srcOrd="1" destOrd="0" presId="urn:microsoft.com/office/officeart/2018/2/layout/IconVerticalSolidList"/>
    <dgm:cxn modelId="{D9DF3C19-16CD-48F8-9F49-933558B7A55D}" type="presParOf" srcId="{ACF21E4B-B4CA-4F53-AD35-623CEB52EDB1}" destId="{D4E741A0-0850-429E-A4DE-4B85CB77F521}" srcOrd="2" destOrd="0" presId="urn:microsoft.com/office/officeart/2018/2/layout/IconVerticalSolidList"/>
    <dgm:cxn modelId="{AD69C92B-B435-4591-B135-26D9BAC58DAF}" type="presParOf" srcId="{ACF21E4B-B4CA-4F53-AD35-623CEB52EDB1}" destId="{4722E3F6-B1D3-4A9A-9FB7-32907E2E9F38}" srcOrd="3" destOrd="0" presId="urn:microsoft.com/office/officeart/2018/2/layout/IconVerticalSolidList"/>
    <dgm:cxn modelId="{599A0BDE-816B-46CB-BA89-3AC0AF836EBC}" type="presParOf" srcId="{4DA282E5-5B98-4B54-BCA8-E252E39318B4}" destId="{EB50AEBB-EC4F-4CF4-9BD1-7819FB1C510C}" srcOrd="3" destOrd="0" presId="urn:microsoft.com/office/officeart/2018/2/layout/IconVerticalSolidList"/>
    <dgm:cxn modelId="{D153B33F-DBCC-461B-A01F-48087A864E6A}" type="presParOf" srcId="{4DA282E5-5B98-4B54-BCA8-E252E39318B4}" destId="{6539F375-CFAA-4AE9-8603-ABCF38EC257B}" srcOrd="4" destOrd="0" presId="urn:microsoft.com/office/officeart/2018/2/layout/IconVerticalSolidList"/>
    <dgm:cxn modelId="{CAE4F59E-D873-452C-9E89-095EEE234DCB}" type="presParOf" srcId="{6539F375-CFAA-4AE9-8603-ABCF38EC257B}" destId="{A8924F6D-7481-45FF-8B2C-5AE5F37EBBE1}" srcOrd="0" destOrd="0" presId="urn:microsoft.com/office/officeart/2018/2/layout/IconVerticalSolidList"/>
    <dgm:cxn modelId="{9317C8F3-D1FE-4A13-B99B-70A4AA80DEE1}" type="presParOf" srcId="{6539F375-CFAA-4AE9-8603-ABCF38EC257B}" destId="{A2EA3CE6-35CB-4CE9-B337-DE0EC8E5B50E}" srcOrd="1" destOrd="0" presId="urn:microsoft.com/office/officeart/2018/2/layout/IconVerticalSolidList"/>
    <dgm:cxn modelId="{D90055D6-0043-49BD-ADCF-8FC20201AE28}" type="presParOf" srcId="{6539F375-CFAA-4AE9-8603-ABCF38EC257B}" destId="{8A1A5B36-06BB-4D45-8FF1-CCF2C39E825F}" srcOrd="2" destOrd="0" presId="urn:microsoft.com/office/officeart/2018/2/layout/IconVerticalSolidList"/>
    <dgm:cxn modelId="{7311926B-6E7F-40B2-9582-9EAAC40B9694}" type="presParOf" srcId="{6539F375-CFAA-4AE9-8603-ABCF38EC257B}" destId="{74A2B5A9-F8CC-427A-B6AB-A2290FD813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20C34-3655-461B-B5E1-A59C0413F3BC}">
      <dsp:nvSpPr>
        <dsp:cNvPr id="0" name=""/>
        <dsp:cNvSpPr/>
      </dsp:nvSpPr>
      <dsp:spPr>
        <a:xfrm>
          <a:off x="108989" y="123210"/>
          <a:ext cx="1282575" cy="12825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24C26E-7820-4B2E-929C-97239F0034FD}">
      <dsp:nvSpPr>
        <dsp:cNvPr id="0" name=""/>
        <dsp:cNvSpPr/>
      </dsp:nvSpPr>
      <dsp:spPr>
        <a:xfrm>
          <a:off x="378329" y="392551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00191-4862-4524-A2BB-8B3E37742985}">
      <dsp:nvSpPr>
        <dsp:cNvPr id="0" name=""/>
        <dsp:cNvSpPr/>
      </dsp:nvSpPr>
      <dsp:spPr>
        <a:xfrm>
          <a:off x="1666401" y="12321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Salaries in tech vary widely by job, title, experience level, location, and remote work.</a:t>
          </a:r>
        </a:p>
      </dsp:txBody>
      <dsp:txXfrm>
        <a:off x="1666401" y="123210"/>
        <a:ext cx="3023212" cy="1282575"/>
      </dsp:txXfrm>
    </dsp:sp>
    <dsp:sp modelId="{8B01D8E3-24CD-4AB4-9209-6DF04AE4F1E9}">
      <dsp:nvSpPr>
        <dsp:cNvPr id="0" name=""/>
        <dsp:cNvSpPr/>
      </dsp:nvSpPr>
      <dsp:spPr>
        <a:xfrm>
          <a:off x="5216385" y="123210"/>
          <a:ext cx="1282575" cy="12825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C7292-A907-48ED-A439-59A127B8962D}">
      <dsp:nvSpPr>
        <dsp:cNvPr id="0" name=""/>
        <dsp:cNvSpPr/>
      </dsp:nvSpPr>
      <dsp:spPr>
        <a:xfrm>
          <a:off x="5485726" y="392551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58A05-D00F-4FBF-91DF-774815981895}">
      <dsp:nvSpPr>
        <dsp:cNvPr id="0" name=""/>
        <dsp:cNvSpPr/>
      </dsp:nvSpPr>
      <dsp:spPr>
        <a:xfrm>
          <a:off x="6773798" y="12321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Employers need competitive salary strategies.</a:t>
          </a:r>
        </a:p>
      </dsp:txBody>
      <dsp:txXfrm>
        <a:off x="6773798" y="123210"/>
        <a:ext cx="3023212" cy="1282575"/>
      </dsp:txXfrm>
    </dsp:sp>
    <dsp:sp modelId="{CCA84C40-3F2B-4060-A653-22BBAFEA9DD7}">
      <dsp:nvSpPr>
        <dsp:cNvPr id="0" name=""/>
        <dsp:cNvSpPr/>
      </dsp:nvSpPr>
      <dsp:spPr>
        <a:xfrm>
          <a:off x="108989" y="1981650"/>
          <a:ext cx="1282575" cy="12825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D112E-DF42-47C1-8D05-C865D29D8B0A}">
      <dsp:nvSpPr>
        <dsp:cNvPr id="0" name=""/>
        <dsp:cNvSpPr/>
      </dsp:nvSpPr>
      <dsp:spPr>
        <a:xfrm>
          <a:off x="378329" y="2250990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698C2-DFE5-4519-960B-B91CA0AA96D9}">
      <dsp:nvSpPr>
        <dsp:cNvPr id="0" name=""/>
        <dsp:cNvSpPr/>
      </dsp:nvSpPr>
      <dsp:spPr>
        <a:xfrm>
          <a:off x="1666401" y="198165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Job seekers need better salary negotiation insights.</a:t>
          </a:r>
        </a:p>
      </dsp:txBody>
      <dsp:txXfrm>
        <a:off x="1666401" y="1981650"/>
        <a:ext cx="3023212" cy="1282575"/>
      </dsp:txXfrm>
    </dsp:sp>
    <dsp:sp modelId="{ACCA00F1-9431-4D7C-B043-73FB50354C53}">
      <dsp:nvSpPr>
        <dsp:cNvPr id="0" name=""/>
        <dsp:cNvSpPr/>
      </dsp:nvSpPr>
      <dsp:spPr>
        <a:xfrm>
          <a:off x="5216385" y="1981650"/>
          <a:ext cx="1282575" cy="12825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D0D14-DA06-44B1-AF88-6025B157F872}">
      <dsp:nvSpPr>
        <dsp:cNvPr id="0" name=""/>
        <dsp:cNvSpPr/>
      </dsp:nvSpPr>
      <dsp:spPr>
        <a:xfrm>
          <a:off x="5485726" y="2250990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F817F-D046-4099-B6E6-849068BA126F}">
      <dsp:nvSpPr>
        <dsp:cNvPr id="0" name=""/>
        <dsp:cNvSpPr/>
      </dsp:nvSpPr>
      <dsp:spPr>
        <a:xfrm>
          <a:off x="6773798" y="1981650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Policymakers require data for equitable labor policies.</a:t>
          </a:r>
        </a:p>
      </dsp:txBody>
      <dsp:txXfrm>
        <a:off x="6773798" y="1981650"/>
        <a:ext cx="3023212" cy="1282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1F94C-F02F-2C4E-AC04-C0A0A8977FDD}">
      <dsp:nvSpPr>
        <dsp:cNvPr id="0" name=""/>
        <dsp:cNvSpPr/>
      </dsp:nvSpPr>
      <dsp:spPr>
        <a:xfrm>
          <a:off x="0" y="205932"/>
          <a:ext cx="6046132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 industry salaries are dynamic and influenced by many factors.</a:t>
          </a:r>
        </a:p>
      </dsp:txBody>
      <dsp:txXfrm>
        <a:off x="48547" y="254479"/>
        <a:ext cx="5949038" cy="897406"/>
      </dsp:txXfrm>
    </dsp:sp>
    <dsp:sp modelId="{25B2521B-4747-0347-A8EF-331CA9279617}">
      <dsp:nvSpPr>
        <dsp:cNvPr id="0" name=""/>
        <dsp:cNvSpPr/>
      </dsp:nvSpPr>
      <dsp:spPr>
        <a:xfrm>
          <a:off x="0" y="1272433"/>
          <a:ext cx="6046132" cy="994500"/>
        </a:xfrm>
        <a:prstGeom prst="roundRect">
          <a:avLst/>
        </a:prstGeom>
        <a:gradFill rotWithShape="0">
          <a:gsLst>
            <a:gs pos="0">
              <a:schemeClr val="accent2">
                <a:hueOff val="-163625"/>
                <a:satOff val="12937"/>
                <a:lumOff val="-261"/>
                <a:alphaOff val="0"/>
                <a:tint val="96000"/>
                <a:lumMod val="104000"/>
              </a:schemeClr>
            </a:gs>
            <a:gs pos="100000">
              <a:schemeClr val="accent2">
                <a:hueOff val="-163625"/>
                <a:satOff val="12937"/>
                <a:lumOff val="-26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Remote work has reshaped salary structures.</a:t>
          </a:r>
        </a:p>
      </dsp:txBody>
      <dsp:txXfrm>
        <a:off x="48547" y="1320980"/>
        <a:ext cx="5949038" cy="897406"/>
      </dsp:txXfrm>
    </dsp:sp>
    <dsp:sp modelId="{F8361516-A271-CD4F-9B4F-47F314EE0FD7}">
      <dsp:nvSpPr>
        <dsp:cNvPr id="0" name=""/>
        <dsp:cNvSpPr/>
      </dsp:nvSpPr>
      <dsp:spPr>
        <a:xfrm>
          <a:off x="0" y="2338933"/>
          <a:ext cx="6046132" cy="994500"/>
        </a:xfrm>
        <a:prstGeom prst="roundRect">
          <a:avLst/>
        </a:prstGeom>
        <a:gradFill rotWithShape="0">
          <a:gsLst>
            <a:gs pos="0">
              <a:schemeClr val="accent2">
                <a:hueOff val="-327250"/>
                <a:satOff val="25875"/>
                <a:lumOff val="-523"/>
                <a:alphaOff val="0"/>
                <a:tint val="96000"/>
                <a:lumMod val="104000"/>
              </a:schemeClr>
            </a:gs>
            <a:gs pos="100000">
              <a:schemeClr val="accent2">
                <a:hueOff val="-327250"/>
                <a:satOff val="25875"/>
                <a:lumOff val="-523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COVID-19 pandemic accelerated remote work adoption.</a:t>
          </a:r>
        </a:p>
      </dsp:txBody>
      <dsp:txXfrm>
        <a:off x="48547" y="2387480"/>
        <a:ext cx="5949038" cy="897406"/>
      </dsp:txXfrm>
    </dsp:sp>
    <dsp:sp modelId="{496BB807-80A2-D24A-90C6-D888DE59ECB5}">
      <dsp:nvSpPr>
        <dsp:cNvPr id="0" name=""/>
        <dsp:cNvSpPr/>
      </dsp:nvSpPr>
      <dsp:spPr>
        <a:xfrm>
          <a:off x="0" y="3405433"/>
          <a:ext cx="6046132" cy="994500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Understanding these trends is critical for decision-making.</a:t>
          </a:r>
        </a:p>
      </dsp:txBody>
      <dsp:txXfrm>
        <a:off x="48547" y="3453980"/>
        <a:ext cx="5949038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A1D9E-179D-424F-82C8-EE131FFB7F77}">
      <dsp:nvSpPr>
        <dsp:cNvPr id="0" name=""/>
        <dsp:cNvSpPr/>
      </dsp:nvSpPr>
      <dsp:spPr>
        <a:xfrm rot="5400000">
          <a:off x="3709481" y="-1324748"/>
          <a:ext cx="1072865" cy="399615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Mean Squared Error (MSE): 1.78 billion</a:t>
          </a:r>
          <a:br>
            <a:rPr lang="en-US" sz="1000" kern="1200"/>
          </a:br>
          <a:r>
            <a:rPr lang="en-US" sz="1000" kern="1200"/>
            <a:t>Indicates the average deviation in salary predictions, with the model still showing significant errors.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R-squared (R²): 0.578</a:t>
          </a:r>
          <a:br>
            <a:rPr lang="en-US" sz="1000" kern="1200"/>
          </a:br>
          <a:r>
            <a:rPr lang="en-US" sz="1000" kern="1200"/>
            <a:t>The model explains 57.8% of the variation in salaries, meaning over half of the salary variation is captured.</a:t>
          </a:r>
        </a:p>
      </dsp:txBody>
      <dsp:txXfrm rot="-5400000">
        <a:off x="2247837" y="189269"/>
        <a:ext cx="3943781" cy="968119"/>
      </dsp:txXfrm>
    </dsp:sp>
    <dsp:sp modelId="{4D338E1C-6856-2248-8E3D-AFAC242ABFE6}">
      <dsp:nvSpPr>
        <dsp:cNvPr id="0" name=""/>
        <dsp:cNvSpPr/>
      </dsp:nvSpPr>
      <dsp:spPr>
        <a:xfrm>
          <a:off x="0" y="2788"/>
          <a:ext cx="2247837" cy="134108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 Evaluation</a:t>
          </a:r>
        </a:p>
      </dsp:txBody>
      <dsp:txXfrm>
        <a:off x="65466" y="68254"/>
        <a:ext cx="2116905" cy="1210149"/>
      </dsp:txXfrm>
    </dsp:sp>
    <dsp:sp modelId="{09516A36-2752-4849-A50C-61688E91F716}">
      <dsp:nvSpPr>
        <dsp:cNvPr id="0" name=""/>
        <dsp:cNvSpPr/>
      </dsp:nvSpPr>
      <dsp:spPr>
        <a:xfrm rot="5400000">
          <a:off x="3709481" y="83387"/>
          <a:ext cx="1072865" cy="399615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Best Model MSE (after tuning): 1.76 billion</a:t>
          </a:r>
          <a:br>
            <a:rPr lang="en-US" sz="1000" kern="1200"/>
          </a:br>
          <a:r>
            <a:rPr lang="en-US" sz="1000" kern="1200"/>
            <a:t>Small improvement after grid search tuning.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Best Model R-squared: 0.583</a:t>
          </a:r>
          <a:br>
            <a:rPr lang="en-US" sz="1000" kern="1200"/>
          </a:br>
          <a:r>
            <a:rPr lang="en-US" sz="1000" kern="1200"/>
            <a:t>Explains 58.3% of the salary variation, showing a slight improvement.</a:t>
          </a:r>
        </a:p>
      </dsp:txBody>
      <dsp:txXfrm rot="-5400000">
        <a:off x="2247837" y="1597405"/>
        <a:ext cx="3943781" cy="968119"/>
      </dsp:txXfrm>
    </dsp:sp>
    <dsp:sp modelId="{A6B9B44A-FCBD-CE45-821B-6AE0C8CF28A4}">
      <dsp:nvSpPr>
        <dsp:cNvPr id="0" name=""/>
        <dsp:cNvSpPr/>
      </dsp:nvSpPr>
      <dsp:spPr>
        <a:xfrm>
          <a:off x="0" y="1410923"/>
          <a:ext cx="2247837" cy="134108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Hyperparameter Tuning</a:t>
          </a:r>
        </a:p>
      </dsp:txBody>
      <dsp:txXfrm>
        <a:off x="65466" y="1476389"/>
        <a:ext cx="2116905" cy="1210149"/>
      </dsp:txXfrm>
    </dsp:sp>
    <dsp:sp modelId="{5F11E977-8293-5344-A859-663E44491C33}">
      <dsp:nvSpPr>
        <dsp:cNvPr id="0" name=""/>
        <dsp:cNvSpPr/>
      </dsp:nvSpPr>
      <dsp:spPr>
        <a:xfrm rot="5400000">
          <a:off x="3709481" y="1491522"/>
          <a:ext cx="1072865" cy="399615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Mean MSE (cross-validation): 1.89 billion</a:t>
          </a:r>
          <a:br>
            <a:rPr lang="en-US" sz="1000" kern="1200"/>
          </a:br>
          <a:r>
            <a:rPr lang="en-US" sz="1000" kern="1200"/>
            <a:t>Slightly worse than the best model, indicating some instability.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Cross-Validation Std (MSE): 436.2 million</a:t>
          </a:r>
          <a:br>
            <a:rPr lang="en-US" sz="1000" kern="1200"/>
          </a:br>
          <a:r>
            <a:rPr lang="en-US" sz="1000" kern="1200"/>
            <a:t>Shows variability in performance, requiring further model refinement.</a:t>
          </a:r>
        </a:p>
      </dsp:txBody>
      <dsp:txXfrm rot="-5400000">
        <a:off x="2247837" y="3005540"/>
        <a:ext cx="3943781" cy="968119"/>
      </dsp:txXfrm>
    </dsp:sp>
    <dsp:sp modelId="{9FE52F20-61BF-A24D-ACC6-E2218A554078}">
      <dsp:nvSpPr>
        <dsp:cNvPr id="0" name=""/>
        <dsp:cNvSpPr/>
      </dsp:nvSpPr>
      <dsp:spPr>
        <a:xfrm>
          <a:off x="0" y="2819059"/>
          <a:ext cx="2247837" cy="134108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Cross-Validation</a:t>
          </a:r>
        </a:p>
      </dsp:txBody>
      <dsp:txXfrm>
        <a:off x="65466" y="2884525"/>
        <a:ext cx="2116905" cy="1210149"/>
      </dsp:txXfrm>
    </dsp:sp>
    <dsp:sp modelId="{498D7F4C-7BA9-D94B-BEDD-A70750038E42}">
      <dsp:nvSpPr>
        <dsp:cNvPr id="0" name=""/>
        <dsp:cNvSpPr/>
      </dsp:nvSpPr>
      <dsp:spPr>
        <a:xfrm rot="5400000">
          <a:off x="3709481" y="2899658"/>
          <a:ext cx="1072865" cy="399615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Mean Absolute Error (MAE): 25,280 USD</a:t>
          </a:r>
          <a:br>
            <a:rPr lang="en-US" sz="1000" kern="1200"/>
          </a:br>
          <a:r>
            <a:rPr lang="en-US" sz="1000" kern="1200"/>
            <a:t>The average error in predictions is about 25,000 USD, signaling the need for better accuracy.</a:t>
          </a:r>
        </a:p>
      </dsp:txBody>
      <dsp:txXfrm rot="-5400000">
        <a:off x="2247837" y="4413676"/>
        <a:ext cx="3943781" cy="968119"/>
      </dsp:txXfrm>
    </dsp:sp>
    <dsp:sp modelId="{FF4BD49A-B7F3-C34A-8466-B46929498D1F}">
      <dsp:nvSpPr>
        <dsp:cNvPr id="0" name=""/>
        <dsp:cNvSpPr/>
      </dsp:nvSpPr>
      <dsp:spPr>
        <a:xfrm>
          <a:off x="0" y="4227195"/>
          <a:ext cx="2247837" cy="1341081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Residual Analysis</a:t>
          </a:r>
        </a:p>
      </dsp:txBody>
      <dsp:txXfrm>
        <a:off x="65466" y="4292661"/>
        <a:ext cx="2116905" cy="12101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90531-6791-4DB5-BF1F-B2C2BC2A93EC}">
      <dsp:nvSpPr>
        <dsp:cNvPr id="0" name=""/>
        <dsp:cNvSpPr/>
      </dsp:nvSpPr>
      <dsp:spPr>
        <a:xfrm>
          <a:off x="872040" y="595031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3FF9-C857-4834-8A69-DBF4B62EBE04}">
      <dsp:nvSpPr>
        <dsp:cNvPr id="0" name=""/>
        <dsp:cNvSpPr/>
      </dsp:nvSpPr>
      <dsp:spPr>
        <a:xfrm>
          <a:off x="307379" y="180916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 covers only 2023-2024 (short timeframe).</a:t>
          </a:r>
        </a:p>
      </dsp:txBody>
      <dsp:txXfrm>
        <a:off x="307379" y="1809169"/>
        <a:ext cx="2053312" cy="720000"/>
      </dsp:txXfrm>
    </dsp:sp>
    <dsp:sp modelId="{A34AF842-5563-4958-B3B5-9CABD87E7EDC}">
      <dsp:nvSpPr>
        <dsp:cNvPr id="0" name=""/>
        <dsp:cNvSpPr/>
      </dsp:nvSpPr>
      <dsp:spPr>
        <a:xfrm>
          <a:off x="3284682" y="595031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6986E-1C7E-45FC-A066-419930779275}">
      <dsp:nvSpPr>
        <dsp:cNvPr id="0" name=""/>
        <dsp:cNvSpPr/>
      </dsp:nvSpPr>
      <dsp:spPr>
        <a:xfrm>
          <a:off x="2720021" y="180916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Possible selection bias in self-reported salaries.</a:t>
          </a:r>
        </a:p>
      </dsp:txBody>
      <dsp:txXfrm>
        <a:off x="2720021" y="1809169"/>
        <a:ext cx="2053312" cy="720000"/>
      </dsp:txXfrm>
    </dsp:sp>
    <dsp:sp modelId="{941626EE-3F15-4857-AF8A-2DC2679B9EF8}">
      <dsp:nvSpPr>
        <dsp:cNvPr id="0" name=""/>
        <dsp:cNvSpPr/>
      </dsp:nvSpPr>
      <dsp:spPr>
        <a:xfrm>
          <a:off x="5697324" y="595031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7FEAC4-0932-46F7-B4C3-7BB1013A0402}">
      <dsp:nvSpPr>
        <dsp:cNvPr id="0" name=""/>
        <dsp:cNvSpPr/>
      </dsp:nvSpPr>
      <dsp:spPr>
        <a:xfrm>
          <a:off x="5132663" y="180916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Does not account for cost of living variations.</a:t>
          </a:r>
        </a:p>
      </dsp:txBody>
      <dsp:txXfrm>
        <a:off x="5132663" y="1809169"/>
        <a:ext cx="2053312" cy="720000"/>
      </dsp:txXfrm>
    </dsp:sp>
    <dsp:sp modelId="{3D3621D7-03DC-4B2D-B3C3-AFF44F0067AF}">
      <dsp:nvSpPr>
        <dsp:cNvPr id="0" name=""/>
        <dsp:cNvSpPr/>
      </dsp:nvSpPr>
      <dsp:spPr>
        <a:xfrm>
          <a:off x="8109966" y="595031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82409-7727-4062-9B73-FA9D15BBB46D}">
      <dsp:nvSpPr>
        <dsp:cNvPr id="0" name=""/>
        <dsp:cNvSpPr/>
      </dsp:nvSpPr>
      <dsp:spPr>
        <a:xfrm>
          <a:off x="7545305" y="1809169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Potential overfitting in salary predictions.</a:t>
          </a:r>
        </a:p>
      </dsp:txBody>
      <dsp:txXfrm>
        <a:off x="7545305" y="1809169"/>
        <a:ext cx="205331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90CB3-B198-45D7-B779-9F47A471BFAC}">
      <dsp:nvSpPr>
        <dsp:cNvPr id="0" name=""/>
        <dsp:cNvSpPr/>
      </dsp:nvSpPr>
      <dsp:spPr>
        <a:xfrm>
          <a:off x="872041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EEDF5-915A-4FAB-9426-84E96586ACE3}">
      <dsp:nvSpPr>
        <dsp:cNvPr id="0" name=""/>
        <dsp:cNvSpPr/>
      </dsp:nvSpPr>
      <dsp:spPr>
        <a:xfrm>
          <a:off x="307380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Expand dataset to include more years and companies.</a:t>
          </a:r>
        </a:p>
      </dsp:txBody>
      <dsp:txXfrm>
        <a:off x="307380" y="1940804"/>
        <a:ext cx="2053312" cy="720000"/>
      </dsp:txXfrm>
    </dsp:sp>
    <dsp:sp modelId="{1F99DB00-8037-4EDB-94A8-814F64CA8017}">
      <dsp:nvSpPr>
        <dsp:cNvPr id="0" name=""/>
        <dsp:cNvSpPr/>
      </dsp:nvSpPr>
      <dsp:spPr>
        <a:xfrm>
          <a:off x="3284683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BD633-0459-4BB6-9402-D905010D13D9}">
      <dsp:nvSpPr>
        <dsp:cNvPr id="0" name=""/>
        <dsp:cNvSpPr/>
      </dsp:nvSpPr>
      <dsp:spPr>
        <a:xfrm>
          <a:off x="2720022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Test advanced models like Gradient Boosting or Neural Networks.</a:t>
          </a:r>
        </a:p>
      </dsp:txBody>
      <dsp:txXfrm>
        <a:off x="2720022" y="1940804"/>
        <a:ext cx="2053312" cy="720000"/>
      </dsp:txXfrm>
    </dsp:sp>
    <dsp:sp modelId="{D34092EA-3821-4F68-B190-EC4526FBE901}">
      <dsp:nvSpPr>
        <dsp:cNvPr id="0" name=""/>
        <dsp:cNvSpPr/>
      </dsp:nvSpPr>
      <dsp:spPr>
        <a:xfrm>
          <a:off x="5697325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9B8A3-1FA0-47F7-B3CA-807B96B68C5E}">
      <dsp:nvSpPr>
        <dsp:cNvPr id="0" name=""/>
        <dsp:cNvSpPr/>
      </dsp:nvSpPr>
      <dsp:spPr>
        <a:xfrm>
          <a:off x="5132664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Adjust for cost-of-living differences.</a:t>
          </a:r>
        </a:p>
      </dsp:txBody>
      <dsp:txXfrm>
        <a:off x="5132664" y="1940804"/>
        <a:ext cx="2053312" cy="720000"/>
      </dsp:txXfrm>
    </dsp:sp>
    <dsp:sp modelId="{3627CDB2-DC60-4F44-B480-3D3D5F8C9C9F}">
      <dsp:nvSpPr>
        <dsp:cNvPr id="0" name=""/>
        <dsp:cNvSpPr/>
      </dsp:nvSpPr>
      <dsp:spPr>
        <a:xfrm>
          <a:off x="8109967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30A6A-9479-4C52-BE38-7F23FAAD0426}">
      <dsp:nvSpPr>
        <dsp:cNvPr id="0" name=""/>
        <dsp:cNvSpPr/>
      </dsp:nvSpPr>
      <dsp:spPr>
        <a:xfrm>
          <a:off x="7545307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 a salary prediction tool for job seekers.</a:t>
          </a:r>
        </a:p>
      </dsp:txBody>
      <dsp:txXfrm>
        <a:off x="7545307" y="1940804"/>
        <a:ext cx="20533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1B70E-41C7-4CAB-8875-4AD6F9563011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F0960-FD4E-4690-A441-09D48ACC265A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A61D9-DED3-4BA1-AC9C-36EDC5D363CA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 data privacy and anonymity.</a:t>
          </a:r>
        </a:p>
      </dsp:txBody>
      <dsp:txXfrm>
        <a:off x="1838002" y="680"/>
        <a:ext cx="4405989" cy="1591344"/>
      </dsp:txXfrm>
    </dsp:sp>
    <dsp:sp modelId="{DB5E3DC3-7FAF-41C3-AEBE-65996DC02730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8E4C8-3FB9-4156-9094-291713142D7B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5E364-3677-40D9-BB08-B3A850B927CF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Avoid reinforcing biases in salary predictions.</a:t>
          </a:r>
        </a:p>
      </dsp:txBody>
      <dsp:txXfrm>
        <a:off x="1838002" y="1989860"/>
        <a:ext cx="4405989" cy="1591344"/>
      </dsp:txXfrm>
    </dsp:sp>
    <dsp:sp modelId="{121A2562-DF9E-42E8-8FB9-C184E542E718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523F3-20D1-47A9-A4D9-933CF09B7B6C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67605-6F53-4599-BF22-492F469DA50C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Present findings transparently.</a:t>
          </a:r>
        </a:p>
      </dsp:txBody>
      <dsp:txXfrm>
        <a:off x="1838002" y="3979040"/>
        <a:ext cx="4405989" cy="15913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3CE3C-2BEC-401D-8B20-FE69739DAB18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B1F1A-831B-40D7-97A3-BDD80690079F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77C8-396C-48C5-92E2-96414703A826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Salaries are most influenced by experience level.</a:t>
          </a:r>
        </a:p>
      </dsp:txBody>
      <dsp:txXfrm>
        <a:off x="1838002" y="680"/>
        <a:ext cx="4405989" cy="1591344"/>
      </dsp:txXfrm>
    </dsp:sp>
    <dsp:sp modelId="{F14D7516-CC1C-44E2-94B0-B7B4C72029AE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605043-9864-47A8-88C6-EC86792C283F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2E3F6-B1D3-4A9A-9FB7-32907E2E9F38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Remote work and company size had limited effects.</a:t>
          </a:r>
        </a:p>
      </dsp:txBody>
      <dsp:txXfrm>
        <a:off x="1838002" y="1989860"/>
        <a:ext cx="4405989" cy="1591344"/>
      </dsp:txXfrm>
    </dsp:sp>
    <dsp:sp modelId="{A8924F6D-7481-45FF-8B2C-5AE5F37EBBE1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A3CE6-35CB-4CE9-B337-DE0EC8E5B50E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2B5A9-F8CC-427A-B6AB-A2290FD81326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research should explore broader datasets and new models.</a:t>
          </a:r>
        </a:p>
      </dsp:txBody>
      <dsp:txXfrm>
        <a:off x="1838002" y="3979040"/>
        <a:ext cx="4405989" cy="1591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BB5F-4D35-8ED4-5634-1E1FACC77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 Salary</a:t>
            </a:r>
            <a:br>
              <a:rPr lang="en-US" dirty="0"/>
            </a:br>
            <a:r>
              <a:rPr lang="en-US" dirty="0"/>
              <a:t>Trends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A8B0-F9BA-F269-FD4B-0012513B66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Author: Dexter Schincke</a:t>
            </a:r>
          </a:p>
          <a:p>
            <a:r>
              <a:rPr lang="en-US" dirty="0"/>
              <a:t>University: 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1226169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BBD3ED2-B0E6-45A2-ABD5-ECF31BC37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2D1E8-4ABF-4B6B-B39D-40B080B61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160" y="0"/>
            <a:ext cx="9369421" cy="6857999"/>
          </a:xfrm>
          <a:prstGeom prst="rect">
            <a:avLst/>
          </a:prstGeom>
          <a:gradFill flip="none" rotWithShape="1">
            <a:gsLst>
              <a:gs pos="10000">
                <a:schemeClr val="bg2">
                  <a:lumMod val="60000"/>
                  <a:lumOff val="40000"/>
                  <a:alpha val="40000"/>
                </a:schemeClr>
              </a:gs>
              <a:gs pos="70000">
                <a:schemeClr val="bg2">
                  <a:alpha val="0"/>
                </a:schemeClr>
              </a:gs>
              <a:gs pos="0">
                <a:schemeClr val="bg2">
                  <a:lumMod val="40000"/>
                  <a:lumOff val="6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C7AB4B5-66A5-48D1-BD88-C60A16ED9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88489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 w="44450">
            <a:gradFill>
              <a:gsLst>
                <a:gs pos="500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25400" algn="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BAC4A-2C22-5D2A-15E0-376295D5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2" y="643467"/>
            <a:ext cx="4340023" cy="5571064"/>
          </a:xfrm>
        </p:spPr>
        <p:txBody>
          <a:bodyPr anchor="ctr">
            <a:normAutofit/>
          </a:bodyPr>
          <a:lstStyle/>
          <a:p>
            <a:r>
              <a:rPr lang="en-US" sz="4400"/>
              <a:t>Key Insights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1F10CB0-D7A1-AC7F-637A-BE2829A2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499" y="643467"/>
            <a:ext cx="4521480" cy="5571064"/>
          </a:xfrm>
        </p:spPr>
        <p:txBody>
          <a:bodyPr>
            <a:normAutofit/>
          </a:bodyPr>
          <a:lstStyle/>
          <a:p>
            <a:r>
              <a:rPr lang="en-US"/>
              <a:t>Experience level is the strongest salary determinant.</a:t>
            </a:r>
          </a:p>
          <a:p>
            <a:r>
              <a:rPr lang="en-US"/>
              <a:t>Remote work had a weak impact on salary.</a:t>
            </a:r>
          </a:p>
          <a:p>
            <a:r>
              <a:rPr lang="en-US"/>
              <a:t>Company size and location also showed limited influence.</a:t>
            </a:r>
          </a:p>
          <a:p>
            <a:r>
              <a:rPr lang="en-US"/>
              <a:t>High salaries are driven by seniority, not necessarily job title.</a:t>
            </a:r>
          </a:p>
        </p:txBody>
      </p:sp>
    </p:spTree>
    <p:extLst>
      <p:ext uri="{BB962C8B-B14F-4D97-AF65-F5344CB8AC3E}">
        <p14:creationId xmlns:p14="http://schemas.microsoft.com/office/powerpoint/2010/main" val="348201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2FD-CA1C-7FD2-38C8-061380A3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&amp;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8EFE4B-0292-87EE-22C9-58D534267C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07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FA78-FAE9-D35C-67B9-9323BAE8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Future Work &amp;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800588-DBEF-936B-0766-6A19BAE47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394554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47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2D22-E618-E632-2FB9-88D9DBD5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2500"/>
              <a:t>Ethical Considerations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01D17F-7AA1-7F5B-DEDA-E5AD05973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102967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962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936C-D249-23F0-7A37-45567145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300"/>
              <a:t>Conclusion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2CD870-60B7-923D-E704-7CEF0A663A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314279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9652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750C-152B-F2B8-2B29-A84DB42C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4F5A3-AB51-91A0-B571-BC2076CB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did you handle missing data or outliers in your dataset?</a:t>
            </a:r>
          </a:p>
          <a:p>
            <a:r>
              <a:rPr lang="en-US" dirty="0"/>
              <a:t>Were there any unexpected trends or insights that emerged during your analysis?</a:t>
            </a:r>
          </a:p>
          <a:p>
            <a:r>
              <a:rPr lang="en-US" dirty="0"/>
              <a:t>How did you ensure that your model didn’t overfit the data and remained generalizable?</a:t>
            </a:r>
          </a:p>
          <a:p>
            <a:r>
              <a:rPr lang="en-US" dirty="0"/>
              <a:t>What other factors, such as company culture or benefits, might influence salary that were not included in this analysis?</a:t>
            </a:r>
          </a:p>
          <a:p>
            <a:r>
              <a:rPr lang="en-US"/>
              <a:t>How confident are you that the salary trends you observed will hold true across different industries outside the tech sector?</a:t>
            </a:r>
          </a:p>
        </p:txBody>
      </p:sp>
    </p:spTree>
    <p:extLst>
      <p:ext uri="{BB962C8B-B14F-4D97-AF65-F5344CB8AC3E}">
        <p14:creationId xmlns:p14="http://schemas.microsoft.com/office/powerpoint/2010/main" val="99429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6D82-7FD9-81D1-B7D8-38905553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DE3D-148A-AB77-5948-F59A5D1A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average salaries for different experience levels in your dataset?</a:t>
            </a:r>
          </a:p>
          <a:p>
            <a:r>
              <a:rPr lang="en-US" dirty="0"/>
              <a:t>How do salaries vary by job title and location?</a:t>
            </a:r>
          </a:p>
          <a:p>
            <a:r>
              <a:rPr lang="en-US" dirty="0"/>
              <a:t>How do remote work and company size impact salaries in the tech industry?</a:t>
            </a:r>
          </a:p>
          <a:p>
            <a:r>
              <a:rPr lang="en-US" dirty="0"/>
              <a:t>Are there significant differences in salaries across regions, and how did your account for that in your analysis?</a:t>
            </a:r>
          </a:p>
          <a:p>
            <a:r>
              <a:rPr lang="en-US" dirty="0"/>
              <a:t>What trends can be observed over time, specifically between 2023 and 2024?</a:t>
            </a:r>
          </a:p>
        </p:txBody>
      </p:sp>
    </p:spTree>
    <p:extLst>
      <p:ext uri="{BB962C8B-B14F-4D97-AF65-F5344CB8AC3E}">
        <p14:creationId xmlns:p14="http://schemas.microsoft.com/office/powerpoint/2010/main" val="731073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187D-AAFF-EE33-6681-DB51CA84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5AA7F-C4D7-FE2C-C4C3-534816F0E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26509"/>
            <a:ext cx="9905998" cy="3764692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Abueltouh</a:t>
            </a:r>
            <a:r>
              <a:rPr lang="en-US" dirty="0"/>
              <a:t>, A. (2024). Credit Card Detection. Kaggle. https://</a:t>
            </a:r>
            <a:r>
              <a:rPr lang="en-US" dirty="0" err="1"/>
              <a:t>www.kaggle.com</a:t>
            </a:r>
            <a:r>
              <a:rPr lang="en-US" dirty="0"/>
              <a:t>/code/</a:t>
            </a:r>
            <a:r>
              <a:rPr lang="en-US" dirty="0" err="1"/>
              <a:t>abdallahabuelftouh</a:t>
            </a:r>
            <a:r>
              <a:rPr lang="en-US" dirty="0"/>
              <a:t>/credit-card-detection</a:t>
            </a:r>
          </a:p>
          <a:p>
            <a:r>
              <a:rPr lang="en-US" dirty="0"/>
              <a:t>Fatima, S. (2024). Credit card fraud detection: Achieving 99% accuracy. Kaggle. https://</a:t>
            </a:r>
            <a:r>
              <a:rPr lang="en-US" dirty="0" err="1"/>
              <a:t>www.kaggle.com</a:t>
            </a:r>
            <a:r>
              <a:rPr lang="en-US" dirty="0"/>
              <a:t>/code/samanfatima7/credit-card-fraud-detection-achieving-99-acc</a:t>
            </a:r>
          </a:p>
          <a:p>
            <a:r>
              <a:rPr lang="en-US" dirty="0" err="1"/>
              <a:t>GeeksforGeeks</a:t>
            </a:r>
            <a:r>
              <a:rPr lang="en-US" dirty="0"/>
              <a:t>. (2024, September 6). ML credit card fraud detection. </a:t>
            </a:r>
            <a:r>
              <a:rPr lang="en-US" dirty="0" err="1"/>
              <a:t>GeeksforGeeks</a:t>
            </a:r>
            <a:r>
              <a:rPr lang="en-US" dirty="0"/>
              <a:t>. https://</a:t>
            </a:r>
            <a:r>
              <a:rPr lang="en-US" dirty="0" err="1"/>
              <a:t>www.geeksforgeeks.org</a:t>
            </a:r>
            <a:r>
              <a:rPr lang="en-US" dirty="0"/>
              <a:t>/ml-credit-card-fraud-detection/</a:t>
            </a:r>
          </a:p>
          <a:p>
            <a:r>
              <a:rPr lang="en-US" dirty="0" err="1"/>
              <a:t>Ileberi</a:t>
            </a:r>
            <a:r>
              <a:rPr lang="en-US" dirty="0"/>
              <a:t>, E., Sun, Y., &amp; Wang, Z. (2022). A machine learning-based credit card fraud detection using the GA algorithm for feature selection. Journal of Big Data, 9, 24. https://</a:t>
            </a:r>
            <a:r>
              <a:rPr lang="en-US" dirty="0" err="1"/>
              <a:t>doi.org</a:t>
            </a:r>
            <a:r>
              <a:rPr lang="en-US" dirty="0"/>
              <a:t>/10.1186/s40537-022-00573-8</a:t>
            </a:r>
          </a:p>
          <a:p>
            <a:r>
              <a:rPr lang="en-US" dirty="0" err="1"/>
              <a:t>Elgiriye</a:t>
            </a:r>
            <a:r>
              <a:rPr lang="en-US" dirty="0"/>
              <a:t> </a:t>
            </a:r>
            <a:r>
              <a:rPr lang="en-US" dirty="0" err="1"/>
              <a:t>Withana</a:t>
            </a:r>
            <a:r>
              <a:rPr lang="en-US" dirty="0"/>
              <a:t>, N. (2023). Credit card fraud detection dataset 2023. Kaggle.</a:t>
            </a:r>
          </a:p>
          <a:p>
            <a:r>
              <a:rPr lang="en-US" dirty="0"/>
              <a:t>https://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nelgiriyewithana</a:t>
            </a:r>
            <a:r>
              <a:rPr lang="en-US" dirty="0"/>
              <a:t>/credit-card-fraud-detection-dataset-2023/data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98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FB3E-062D-72CC-41B6-35950E1D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Business </a:t>
            </a:r>
            <a:r>
              <a:rPr lang="en-US" dirty="0" err="1"/>
              <a:t>ProBlem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3E1050-4B7E-FFEB-BC2C-48842D1BA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608795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25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F488-5008-7C99-DF08-30D0BC944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100"/>
              <a:t>Background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ED7A0A-0901-0007-72D4-5E2F82D12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510172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997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2064-8ACE-5F9E-AF27-8198AFBD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466221D2-6ACF-2C83-5A8A-C53734B4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34" r="51799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18875-EC31-2E6B-7C98-B4FE7FB00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Dataset Source: Kaggle (Global Tech Salaries for 2023-2024).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Work year, experience level, employment type, job title. Salary (USD), employee residence, remote ratio, company location, and company size</a:t>
            </a:r>
          </a:p>
          <a:p>
            <a:r>
              <a:rPr lang="en-US" dirty="0"/>
              <a:t>Data Quality:</a:t>
            </a:r>
          </a:p>
          <a:p>
            <a:pPr lvl="1"/>
            <a:r>
              <a:rPr lang="en-US" dirty="0"/>
              <a:t>No Missing values, well-structured.</a:t>
            </a:r>
          </a:p>
        </p:txBody>
      </p:sp>
    </p:spTree>
    <p:extLst>
      <p:ext uri="{BB962C8B-B14F-4D97-AF65-F5344CB8AC3E}">
        <p14:creationId xmlns:p14="http://schemas.microsoft.com/office/powerpoint/2010/main" val="227206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F480-100F-366D-C215-E59D120A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/>
              <a:t>Methods &amp; Exploratory Data Analysis</a:t>
            </a:r>
            <a:endParaRPr lang="en-US" dirty="0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99403EEB-6940-1556-D4CE-625E08AD6D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40" r="32092" b="-1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ADAE2-9F81-B6CA-1D36-748A9AF5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r>
              <a:rPr lang="en-US" dirty="0"/>
              <a:t>Data Cleaning: No missing values, standardized salaries in USD.</a:t>
            </a:r>
          </a:p>
          <a:p>
            <a:r>
              <a:rPr lang="en-US" dirty="0"/>
              <a:t>EDA:</a:t>
            </a:r>
          </a:p>
          <a:p>
            <a:pPr lvl="1"/>
            <a:r>
              <a:rPr lang="en-US" dirty="0"/>
              <a:t>Histogram of salary distribution.</a:t>
            </a:r>
          </a:p>
          <a:p>
            <a:pPr lvl="1"/>
            <a:r>
              <a:rPr lang="en-US" dirty="0"/>
              <a:t>Boxplots for salaries by experience level.</a:t>
            </a:r>
          </a:p>
          <a:p>
            <a:pPr lvl="1"/>
            <a:r>
              <a:rPr lang="en-US" dirty="0"/>
              <a:t>Correlation matrix for relationships between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5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F32515-9322-44A5-8C72-4C7BFB46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7F13B-5021-454F-90E5-3AB2383BF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5852E-2BED-BD8A-7168-432D550CF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628" y="643467"/>
            <a:ext cx="8192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4692-F7F5-DAF6-749C-B602F50B6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Salaries by Experience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3EF2-3BAB-7522-7939-B274AA5D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r>
              <a:rPr lang="en-US" sz="1800"/>
              <a:t>Boxplot Insights:</a:t>
            </a:r>
          </a:p>
          <a:p>
            <a:r>
              <a:rPr lang="en-US" sz="1800"/>
              <a:t>Entry-level: ~$80,000.</a:t>
            </a:r>
          </a:p>
          <a:p>
            <a:r>
              <a:rPr lang="en-US" sz="1800"/>
              <a:t>Mid-level: ~$120,000.</a:t>
            </a:r>
          </a:p>
          <a:p>
            <a:r>
              <a:rPr lang="en-US" sz="1800"/>
              <a:t>Senior-level: ~$150,000.</a:t>
            </a:r>
          </a:p>
          <a:p>
            <a:r>
              <a:rPr lang="en-US" sz="1800"/>
              <a:t>Executive-level: ~$200,000.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63A26-D646-F703-0B22-DD95007A6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995136"/>
            <a:ext cx="6916633" cy="454768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3802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B24A-0282-4B0D-61AB-B44F4FEE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>
            <a:normAutofit/>
          </a:bodyPr>
          <a:lstStyle/>
          <a:p>
            <a:r>
              <a:rPr lang="en-US" sz="2800"/>
              <a:t>Correlation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943C-78F6-65B3-FE37-E6617917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Key Correlations: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Weak negative correlation between work year and salary.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Weak negative correlation between remote work and salary.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 dirty="0"/>
              <a:t>Weak positive correlation between salary and its USD equivalent.</a:t>
            </a:r>
            <a:endParaRPr lang="en-US"/>
          </a:p>
          <a:p>
            <a:pPr>
              <a:lnSpc>
                <a:spcPct val="90000"/>
              </a:lnSpc>
            </a:pP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D59BE1-CD2B-FC09-3471-F629C9DED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187" y="645106"/>
            <a:ext cx="6580246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5184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79A9-A5A0-29F9-AAFA-A07EABEA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Model Evaluation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73E154B-4123-557D-D4E5-0FD802EF2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979563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8253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43</TotalTime>
  <Words>887</Words>
  <Application>Microsoft Macintosh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Century Gothic</vt:lpstr>
      <vt:lpstr>Mesh</vt:lpstr>
      <vt:lpstr>Tech Salary Trends Analysis</vt:lpstr>
      <vt:lpstr>Business ProBlem</vt:lpstr>
      <vt:lpstr>Background</vt:lpstr>
      <vt:lpstr>Data Overview</vt:lpstr>
      <vt:lpstr>Methods &amp; Exploratory Data Analysis</vt:lpstr>
      <vt:lpstr>PowerPoint Presentation</vt:lpstr>
      <vt:lpstr>Salaries by Experience Level</vt:lpstr>
      <vt:lpstr>Correlation Matrix</vt:lpstr>
      <vt:lpstr>Model Evaluation</vt:lpstr>
      <vt:lpstr>Key Insights</vt:lpstr>
      <vt:lpstr>Limitations &amp; Challenges</vt:lpstr>
      <vt:lpstr>Future Work &amp; Recommendations</vt:lpstr>
      <vt:lpstr>Ethical Considerations</vt:lpstr>
      <vt:lpstr>Conclusion</vt:lpstr>
      <vt:lpstr>Q&amp;A</vt:lpstr>
      <vt:lpstr>Q&amp;A Part 2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Dexter Schincke</dc:creator>
  <cp:lastModifiedBy>Dexter Schincke</cp:lastModifiedBy>
  <cp:revision>2</cp:revision>
  <dcterms:created xsi:type="dcterms:W3CDTF">2025-02-03T04:46:12Z</dcterms:created>
  <dcterms:modified xsi:type="dcterms:W3CDTF">2025-02-03T05:30:12Z</dcterms:modified>
</cp:coreProperties>
</file>