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6" r:id="rId6"/>
    <p:sldId id="261" r:id="rId7"/>
    <p:sldId id="262" r:id="rId8"/>
    <p:sldId id="263" r:id="rId9"/>
    <p:sldId id="264" r:id="rId10"/>
    <p:sldId id="259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18"/>
    <p:restoredTop sz="94707"/>
  </p:normalViewPr>
  <p:slideViewPr>
    <p:cSldViewPr snapToGrid="0">
      <p:cViewPr varScale="1">
        <p:scale>
          <a:sx n="214" d="100"/>
          <a:sy n="214" d="100"/>
        </p:scale>
        <p:origin x="16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DA1616-442E-4013-9781-6B50E95CB64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6881A2-1470-418B-99D9-890B3CEF7D70}">
      <dgm:prSet/>
      <dgm:spPr/>
      <dgm:t>
        <a:bodyPr/>
        <a:lstStyle/>
        <a:p>
          <a:r>
            <a:rPr lang="en-US"/>
            <a:t>Heart failure is a leading cause of mortality worldwide.</a:t>
          </a:r>
        </a:p>
      </dgm:t>
    </dgm:pt>
    <dgm:pt modelId="{2576EB10-261D-4F18-95FC-DC9C10EEA9FC}" type="parTrans" cxnId="{70CD26E1-E17E-42AA-9E7F-031B505EF1BB}">
      <dgm:prSet/>
      <dgm:spPr/>
      <dgm:t>
        <a:bodyPr/>
        <a:lstStyle/>
        <a:p>
          <a:endParaRPr lang="en-US"/>
        </a:p>
      </dgm:t>
    </dgm:pt>
    <dgm:pt modelId="{C2AF66A8-5758-4677-B0C1-152B6F185C61}" type="sibTrans" cxnId="{70CD26E1-E17E-42AA-9E7F-031B505EF1BB}">
      <dgm:prSet/>
      <dgm:spPr/>
      <dgm:t>
        <a:bodyPr/>
        <a:lstStyle/>
        <a:p>
          <a:endParaRPr lang="en-US"/>
        </a:p>
      </dgm:t>
    </dgm:pt>
    <dgm:pt modelId="{7D5C4CBC-4C66-4F30-8C0D-15BDCC49B1BC}">
      <dgm:prSet/>
      <dgm:spPr/>
      <dgm:t>
        <a:bodyPr/>
        <a:lstStyle/>
        <a:p>
          <a:r>
            <a:rPr lang="en-US"/>
            <a:t>Early detection of high-risk patients can improve outcomes.</a:t>
          </a:r>
        </a:p>
      </dgm:t>
    </dgm:pt>
    <dgm:pt modelId="{21973F5A-FC32-4A13-92C5-0057392C7AEB}" type="parTrans" cxnId="{1C7E9D8F-5011-4FDC-8402-3CE972671646}">
      <dgm:prSet/>
      <dgm:spPr/>
      <dgm:t>
        <a:bodyPr/>
        <a:lstStyle/>
        <a:p>
          <a:endParaRPr lang="en-US"/>
        </a:p>
      </dgm:t>
    </dgm:pt>
    <dgm:pt modelId="{273CCCE0-0CBA-49D2-9427-4735843E3279}" type="sibTrans" cxnId="{1C7E9D8F-5011-4FDC-8402-3CE972671646}">
      <dgm:prSet/>
      <dgm:spPr/>
      <dgm:t>
        <a:bodyPr/>
        <a:lstStyle/>
        <a:p>
          <a:endParaRPr lang="en-US"/>
        </a:p>
      </dgm:t>
    </dgm:pt>
    <dgm:pt modelId="{A5B59753-1510-4FD4-A03D-459F4F419391}">
      <dgm:prSet/>
      <dgm:spPr/>
      <dgm:t>
        <a:bodyPr/>
        <a:lstStyle/>
        <a:p>
          <a:r>
            <a:rPr lang="en-US"/>
            <a:t>Machine learning can help predict mortality based on clinical and demographic factors.</a:t>
          </a:r>
        </a:p>
      </dgm:t>
    </dgm:pt>
    <dgm:pt modelId="{876D8787-88C1-465B-AD96-71F898D19E8E}" type="parTrans" cxnId="{9CDB5AB8-C11B-4911-A0BA-6A282E7B9F25}">
      <dgm:prSet/>
      <dgm:spPr/>
      <dgm:t>
        <a:bodyPr/>
        <a:lstStyle/>
        <a:p>
          <a:endParaRPr lang="en-US"/>
        </a:p>
      </dgm:t>
    </dgm:pt>
    <dgm:pt modelId="{29689576-CC25-4A53-8EB2-A54FFB50F5D4}" type="sibTrans" cxnId="{9CDB5AB8-C11B-4911-A0BA-6A282E7B9F25}">
      <dgm:prSet/>
      <dgm:spPr/>
      <dgm:t>
        <a:bodyPr/>
        <a:lstStyle/>
        <a:p>
          <a:endParaRPr lang="en-US"/>
        </a:p>
      </dgm:t>
    </dgm:pt>
    <dgm:pt modelId="{269A5DA0-B6AD-4C8F-BECF-A26D25FB83AB}" type="pres">
      <dgm:prSet presAssocID="{B3DA1616-442E-4013-9781-6B50E95CB644}" presName="root" presStyleCnt="0">
        <dgm:presLayoutVars>
          <dgm:dir/>
          <dgm:resizeHandles val="exact"/>
        </dgm:presLayoutVars>
      </dgm:prSet>
      <dgm:spPr/>
    </dgm:pt>
    <dgm:pt modelId="{91C03B50-1541-4423-AF8E-C45FE3BA41E1}" type="pres">
      <dgm:prSet presAssocID="{466881A2-1470-418B-99D9-890B3CEF7D70}" presName="compNode" presStyleCnt="0"/>
      <dgm:spPr/>
    </dgm:pt>
    <dgm:pt modelId="{4C9813D7-388B-4A1C-81AA-A4EB22A92823}" type="pres">
      <dgm:prSet presAssocID="{466881A2-1470-418B-99D9-890B3CEF7D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2A395C00-5A54-4768-B9A7-5EB11027662A}" type="pres">
      <dgm:prSet presAssocID="{466881A2-1470-418B-99D9-890B3CEF7D70}" presName="spaceRect" presStyleCnt="0"/>
      <dgm:spPr/>
    </dgm:pt>
    <dgm:pt modelId="{16C7FDA8-CF2E-49D4-A16D-72FA9A77BEA6}" type="pres">
      <dgm:prSet presAssocID="{466881A2-1470-418B-99D9-890B3CEF7D70}" presName="textRect" presStyleLbl="revTx" presStyleIdx="0" presStyleCnt="3">
        <dgm:presLayoutVars>
          <dgm:chMax val="1"/>
          <dgm:chPref val="1"/>
        </dgm:presLayoutVars>
      </dgm:prSet>
      <dgm:spPr/>
    </dgm:pt>
    <dgm:pt modelId="{8C5797C9-6136-4F13-ADB1-9E91997303B0}" type="pres">
      <dgm:prSet presAssocID="{C2AF66A8-5758-4677-B0C1-152B6F185C61}" presName="sibTrans" presStyleCnt="0"/>
      <dgm:spPr/>
    </dgm:pt>
    <dgm:pt modelId="{951868C5-D47C-4158-A230-6C78DD90C228}" type="pres">
      <dgm:prSet presAssocID="{7D5C4CBC-4C66-4F30-8C0D-15BDCC49B1BC}" presName="compNode" presStyleCnt="0"/>
      <dgm:spPr/>
    </dgm:pt>
    <dgm:pt modelId="{72AA8614-A068-46EC-9B60-298C932CB186}" type="pres">
      <dgm:prSet presAssocID="{7D5C4CBC-4C66-4F30-8C0D-15BDCC49B1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F0A0B28F-1ECC-45AB-8EC7-1F90830E3BF2}" type="pres">
      <dgm:prSet presAssocID="{7D5C4CBC-4C66-4F30-8C0D-15BDCC49B1BC}" presName="spaceRect" presStyleCnt="0"/>
      <dgm:spPr/>
    </dgm:pt>
    <dgm:pt modelId="{E489B50A-5254-4217-8A1A-FB94683005D7}" type="pres">
      <dgm:prSet presAssocID="{7D5C4CBC-4C66-4F30-8C0D-15BDCC49B1BC}" presName="textRect" presStyleLbl="revTx" presStyleIdx="1" presStyleCnt="3">
        <dgm:presLayoutVars>
          <dgm:chMax val="1"/>
          <dgm:chPref val="1"/>
        </dgm:presLayoutVars>
      </dgm:prSet>
      <dgm:spPr/>
    </dgm:pt>
    <dgm:pt modelId="{62160771-8E00-44C7-A9BE-58310F8EA7D7}" type="pres">
      <dgm:prSet presAssocID="{273CCCE0-0CBA-49D2-9427-4735843E3279}" presName="sibTrans" presStyleCnt="0"/>
      <dgm:spPr/>
    </dgm:pt>
    <dgm:pt modelId="{BABC3A0D-8886-4128-9B7A-8F70F42E2217}" type="pres">
      <dgm:prSet presAssocID="{A5B59753-1510-4FD4-A03D-459F4F419391}" presName="compNode" presStyleCnt="0"/>
      <dgm:spPr/>
    </dgm:pt>
    <dgm:pt modelId="{0C084677-EB13-453D-8B36-4B9E1C8D5742}" type="pres">
      <dgm:prSet presAssocID="{A5B59753-1510-4FD4-A03D-459F4F4193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0AADB68-7062-4E80-B74A-D5694D27AC3D}" type="pres">
      <dgm:prSet presAssocID="{A5B59753-1510-4FD4-A03D-459F4F419391}" presName="spaceRect" presStyleCnt="0"/>
      <dgm:spPr/>
    </dgm:pt>
    <dgm:pt modelId="{F12F25FC-4EA1-4642-B11E-41F3BE835B8E}" type="pres">
      <dgm:prSet presAssocID="{A5B59753-1510-4FD4-A03D-459F4F41939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A7FF913-E385-4067-B39F-3C8D680102FD}" type="presOf" srcId="{B3DA1616-442E-4013-9781-6B50E95CB644}" destId="{269A5DA0-B6AD-4C8F-BECF-A26D25FB83AB}" srcOrd="0" destOrd="0" presId="urn:microsoft.com/office/officeart/2018/2/layout/IconLabelList"/>
    <dgm:cxn modelId="{9C4EBC62-0943-4FB1-B5B0-5F37679C64B1}" type="presOf" srcId="{A5B59753-1510-4FD4-A03D-459F4F419391}" destId="{F12F25FC-4EA1-4642-B11E-41F3BE835B8E}" srcOrd="0" destOrd="0" presId="urn:microsoft.com/office/officeart/2018/2/layout/IconLabelList"/>
    <dgm:cxn modelId="{DAFC1C6A-7DC9-4D74-9249-4F8EBD74EBC8}" type="presOf" srcId="{466881A2-1470-418B-99D9-890B3CEF7D70}" destId="{16C7FDA8-CF2E-49D4-A16D-72FA9A77BEA6}" srcOrd="0" destOrd="0" presId="urn:microsoft.com/office/officeart/2018/2/layout/IconLabelList"/>
    <dgm:cxn modelId="{1C7E9D8F-5011-4FDC-8402-3CE972671646}" srcId="{B3DA1616-442E-4013-9781-6B50E95CB644}" destId="{7D5C4CBC-4C66-4F30-8C0D-15BDCC49B1BC}" srcOrd="1" destOrd="0" parTransId="{21973F5A-FC32-4A13-92C5-0057392C7AEB}" sibTransId="{273CCCE0-0CBA-49D2-9427-4735843E3279}"/>
    <dgm:cxn modelId="{D25122A3-CDC5-4F56-A569-B11873F16A89}" type="presOf" srcId="{7D5C4CBC-4C66-4F30-8C0D-15BDCC49B1BC}" destId="{E489B50A-5254-4217-8A1A-FB94683005D7}" srcOrd="0" destOrd="0" presId="urn:microsoft.com/office/officeart/2018/2/layout/IconLabelList"/>
    <dgm:cxn modelId="{9CDB5AB8-C11B-4911-A0BA-6A282E7B9F25}" srcId="{B3DA1616-442E-4013-9781-6B50E95CB644}" destId="{A5B59753-1510-4FD4-A03D-459F4F419391}" srcOrd="2" destOrd="0" parTransId="{876D8787-88C1-465B-AD96-71F898D19E8E}" sibTransId="{29689576-CC25-4A53-8EB2-A54FFB50F5D4}"/>
    <dgm:cxn modelId="{70CD26E1-E17E-42AA-9E7F-031B505EF1BB}" srcId="{B3DA1616-442E-4013-9781-6B50E95CB644}" destId="{466881A2-1470-418B-99D9-890B3CEF7D70}" srcOrd="0" destOrd="0" parTransId="{2576EB10-261D-4F18-95FC-DC9C10EEA9FC}" sibTransId="{C2AF66A8-5758-4677-B0C1-152B6F185C61}"/>
    <dgm:cxn modelId="{F62796E1-CCD6-49E0-8039-FB9AB3070B4B}" type="presParOf" srcId="{269A5DA0-B6AD-4C8F-BECF-A26D25FB83AB}" destId="{91C03B50-1541-4423-AF8E-C45FE3BA41E1}" srcOrd="0" destOrd="0" presId="urn:microsoft.com/office/officeart/2018/2/layout/IconLabelList"/>
    <dgm:cxn modelId="{B7C73E32-DBD1-410B-A252-19CE17D6F49E}" type="presParOf" srcId="{91C03B50-1541-4423-AF8E-C45FE3BA41E1}" destId="{4C9813D7-388B-4A1C-81AA-A4EB22A92823}" srcOrd="0" destOrd="0" presId="urn:microsoft.com/office/officeart/2018/2/layout/IconLabelList"/>
    <dgm:cxn modelId="{4F7E991F-94C1-484E-86CC-63AC3C964037}" type="presParOf" srcId="{91C03B50-1541-4423-AF8E-C45FE3BA41E1}" destId="{2A395C00-5A54-4768-B9A7-5EB11027662A}" srcOrd="1" destOrd="0" presId="urn:microsoft.com/office/officeart/2018/2/layout/IconLabelList"/>
    <dgm:cxn modelId="{7B537C49-B872-44FA-B548-870DE0D92D23}" type="presParOf" srcId="{91C03B50-1541-4423-AF8E-C45FE3BA41E1}" destId="{16C7FDA8-CF2E-49D4-A16D-72FA9A77BEA6}" srcOrd="2" destOrd="0" presId="urn:microsoft.com/office/officeart/2018/2/layout/IconLabelList"/>
    <dgm:cxn modelId="{E1C67F5A-39CE-4281-92C9-71210039B8A9}" type="presParOf" srcId="{269A5DA0-B6AD-4C8F-BECF-A26D25FB83AB}" destId="{8C5797C9-6136-4F13-ADB1-9E91997303B0}" srcOrd="1" destOrd="0" presId="urn:microsoft.com/office/officeart/2018/2/layout/IconLabelList"/>
    <dgm:cxn modelId="{60532DC7-9543-4EF8-810D-CCF34065F634}" type="presParOf" srcId="{269A5DA0-B6AD-4C8F-BECF-A26D25FB83AB}" destId="{951868C5-D47C-4158-A230-6C78DD90C228}" srcOrd="2" destOrd="0" presId="urn:microsoft.com/office/officeart/2018/2/layout/IconLabelList"/>
    <dgm:cxn modelId="{7C854743-A51A-41A8-A761-F275BF83F990}" type="presParOf" srcId="{951868C5-D47C-4158-A230-6C78DD90C228}" destId="{72AA8614-A068-46EC-9B60-298C932CB186}" srcOrd="0" destOrd="0" presId="urn:microsoft.com/office/officeart/2018/2/layout/IconLabelList"/>
    <dgm:cxn modelId="{A01B9B02-9F5D-4193-8E0A-12500A0F4CA2}" type="presParOf" srcId="{951868C5-D47C-4158-A230-6C78DD90C228}" destId="{F0A0B28F-1ECC-45AB-8EC7-1F90830E3BF2}" srcOrd="1" destOrd="0" presId="urn:microsoft.com/office/officeart/2018/2/layout/IconLabelList"/>
    <dgm:cxn modelId="{CC25C723-F1A4-453A-BB81-DEF0D4AEA2A2}" type="presParOf" srcId="{951868C5-D47C-4158-A230-6C78DD90C228}" destId="{E489B50A-5254-4217-8A1A-FB94683005D7}" srcOrd="2" destOrd="0" presId="urn:microsoft.com/office/officeart/2018/2/layout/IconLabelList"/>
    <dgm:cxn modelId="{2BA7F2C2-F72B-4FDE-BBD3-A9252A77CD07}" type="presParOf" srcId="{269A5DA0-B6AD-4C8F-BECF-A26D25FB83AB}" destId="{62160771-8E00-44C7-A9BE-58310F8EA7D7}" srcOrd="3" destOrd="0" presId="urn:microsoft.com/office/officeart/2018/2/layout/IconLabelList"/>
    <dgm:cxn modelId="{E186E6E0-A4D9-4CAA-8FFC-A831AC8C6193}" type="presParOf" srcId="{269A5DA0-B6AD-4C8F-BECF-A26D25FB83AB}" destId="{BABC3A0D-8886-4128-9B7A-8F70F42E2217}" srcOrd="4" destOrd="0" presId="urn:microsoft.com/office/officeart/2018/2/layout/IconLabelList"/>
    <dgm:cxn modelId="{1A072CA2-F7BA-43DC-8415-477DC3948CAC}" type="presParOf" srcId="{BABC3A0D-8886-4128-9B7A-8F70F42E2217}" destId="{0C084677-EB13-453D-8B36-4B9E1C8D5742}" srcOrd="0" destOrd="0" presId="urn:microsoft.com/office/officeart/2018/2/layout/IconLabelList"/>
    <dgm:cxn modelId="{339C0663-A027-4698-BE4A-35ED4712B063}" type="presParOf" srcId="{BABC3A0D-8886-4128-9B7A-8F70F42E2217}" destId="{90AADB68-7062-4E80-B74A-D5694D27AC3D}" srcOrd="1" destOrd="0" presId="urn:microsoft.com/office/officeart/2018/2/layout/IconLabelList"/>
    <dgm:cxn modelId="{A1DE8DEA-C163-4671-A570-E98A883B6BEB}" type="presParOf" srcId="{BABC3A0D-8886-4128-9B7A-8F70F42E2217}" destId="{F12F25FC-4EA1-4642-B11E-41F3BE835B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AA8516F-FAE7-4493-BC58-65777BCF5E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4D27F6C-6F1B-4749-BC2A-3B47B1AFC877}">
      <dgm:prSet/>
      <dgm:spPr/>
      <dgm:t>
        <a:bodyPr/>
        <a:lstStyle/>
        <a:p>
          <a:r>
            <a:rPr lang="en-US"/>
            <a:t>Class Imbalance: Difficulty in predicting mortality due to higher number of survivors.</a:t>
          </a:r>
        </a:p>
      </dgm:t>
    </dgm:pt>
    <dgm:pt modelId="{C2B46256-4945-457F-BA6D-C385F43DB1EF}" type="parTrans" cxnId="{B4454D9E-38B3-4074-82C0-9A415EED4B2B}">
      <dgm:prSet/>
      <dgm:spPr/>
      <dgm:t>
        <a:bodyPr/>
        <a:lstStyle/>
        <a:p>
          <a:endParaRPr lang="en-US"/>
        </a:p>
      </dgm:t>
    </dgm:pt>
    <dgm:pt modelId="{72C97CDD-8EC1-41E5-B3A1-02EF49315EB6}" type="sibTrans" cxnId="{B4454D9E-38B3-4074-82C0-9A415EED4B2B}">
      <dgm:prSet/>
      <dgm:spPr/>
      <dgm:t>
        <a:bodyPr/>
        <a:lstStyle/>
        <a:p>
          <a:endParaRPr lang="en-US"/>
        </a:p>
      </dgm:t>
    </dgm:pt>
    <dgm:pt modelId="{CB16E447-6671-44C1-868C-3AF4F98F2102}">
      <dgm:prSet/>
      <dgm:spPr/>
      <dgm:t>
        <a:bodyPr/>
        <a:lstStyle/>
        <a:p>
          <a:r>
            <a:rPr lang="en-US"/>
            <a:t>Precision vs. Recall: Trade-offs in optimizing model performance.</a:t>
          </a:r>
        </a:p>
      </dgm:t>
    </dgm:pt>
    <dgm:pt modelId="{D63D2E2B-731E-410F-B543-9A873E6A3902}" type="parTrans" cxnId="{EBDF0DE3-76B7-4D34-A0B9-7C3BEFAC9C71}">
      <dgm:prSet/>
      <dgm:spPr/>
      <dgm:t>
        <a:bodyPr/>
        <a:lstStyle/>
        <a:p>
          <a:endParaRPr lang="en-US"/>
        </a:p>
      </dgm:t>
    </dgm:pt>
    <dgm:pt modelId="{46756977-C1E0-4A33-8474-4B62A3A55E76}" type="sibTrans" cxnId="{EBDF0DE3-76B7-4D34-A0B9-7C3BEFAC9C71}">
      <dgm:prSet/>
      <dgm:spPr/>
      <dgm:t>
        <a:bodyPr/>
        <a:lstStyle/>
        <a:p>
          <a:endParaRPr lang="en-US"/>
        </a:p>
      </dgm:t>
    </dgm:pt>
    <dgm:pt modelId="{30551D33-3DAD-4437-89F1-8F64E1C60E17}" type="pres">
      <dgm:prSet presAssocID="{6AA8516F-FAE7-4493-BC58-65777BCF5EB7}" presName="root" presStyleCnt="0">
        <dgm:presLayoutVars>
          <dgm:dir/>
          <dgm:resizeHandles val="exact"/>
        </dgm:presLayoutVars>
      </dgm:prSet>
      <dgm:spPr/>
    </dgm:pt>
    <dgm:pt modelId="{1186B8EE-3487-4470-84D7-1FDFFD7724C5}" type="pres">
      <dgm:prSet presAssocID="{84D27F6C-6F1B-4749-BC2A-3B47B1AFC877}" presName="compNode" presStyleCnt="0"/>
      <dgm:spPr/>
    </dgm:pt>
    <dgm:pt modelId="{AB4D373A-FA66-4C29-B7B9-850214B9BCCD}" type="pres">
      <dgm:prSet presAssocID="{84D27F6C-6F1B-4749-BC2A-3B47B1AFC877}" presName="bgRect" presStyleLbl="bgShp" presStyleIdx="0" presStyleCnt="2"/>
      <dgm:spPr/>
    </dgm:pt>
    <dgm:pt modelId="{F5AFD903-A12F-4917-B06B-09CFD5E317AC}" type="pres">
      <dgm:prSet presAssocID="{84D27F6C-6F1B-4749-BC2A-3B47B1AFC87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F1C7D10E-6ED6-4131-9330-B144F2EFAB6B}" type="pres">
      <dgm:prSet presAssocID="{84D27F6C-6F1B-4749-BC2A-3B47B1AFC877}" presName="spaceRect" presStyleCnt="0"/>
      <dgm:spPr/>
    </dgm:pt>
    <dgm:pt modelId="{041C84D1-11D8-41EF-AA65-639DD5F6B77B}" type="pres">
      <dgm:prSet presAssocID="{84D27F6C-6F1B-4749-BC2A-3B47B1AFC877}" presName="parTx" presStyleLbl="revTx" presStyleIdx="0" presStyleCnt="2">
        <dgm:presLayoutVars>
          <dgm:chMax val="0"/>
          <dgm:chPref val="0"/>
        </dgm:presLayoutVars>
      </dgm:prSet>
      <dgm:spPr/>
    </dgm:pt>
    <dgm:pt modelId="{1DDCE239-BA72-49D8-9183-C4119E7103C5}" type="pres">
      <dgm:prSet presAssocID="{72C97CDD-8EC1-41E5-B3A1-02EF49315EB6}" presName="sibTrans" presStyleCnt="0"/>
      <dgm:spPr/>
    </dgm:pt>
    <dgm:pt modelId="{49D3998F-A32E-486A-8BDE-5355844F43BF}" type="pres">
      <dgm:prSet presAssocID="{CB16E447-6671-44C1-868C-3AF4F98F2102}" presName="compNode" presStyleCnt="0"/>
      <dgm:spPr/>
    </dgm:pt>
    <dgm:pt modelId="{6EBD2361-D595-4B40-A4CE-9349D18F2650}" type="pres">
      <dgm:prSet presAssocID="{CB16E447-6671-44C1-868C-3AF4F98F2102}" presName="bgRect" presStyleLbl="bgShp" presStyleIdx="1" presStyleCnt="2"/>
      <dgm:spPr/>
    </dgm:pt>
    <dgm:pt modelId="{04AAD8D7-0E5E-4C3D-9C9C-3DA8ED38CF14}" type="pres">
      <dgm:prSet presAssocID="{CB16E447-6671-44C1-868C-3AF4F98F21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3AC2E79-0CF6-43C2-B5B0-4F3E26BD6D61}" type="pres">
      <dgm:prSet presAssocID="{CB16E447-6671-44C1-868C-3AF4F98F2102}" presName="spaceRect" presStyleCnt="0"/>
      <dgm:spPr/>
    </dgm:pt>
    <dgm:pt modelId="{AF78391E-31B5-4334-8FF6-CC5850A0C625}" type="pres">
      <dgm:prSet presAssocID="{CB16E447-6671-44C1-868C-3AF4F98F210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E7A8396-B9C5-443A-ABAA-EF5414726007}" type="presOf" srcId="{84D27F6C-6F1B-4749-BC2A-3B47B1AFC877}" destId="{041C84D1-11D8-41EF-AA65-639DD5F6B77B}" srcOrd="0" destOrd="0" presId="urn:microsoft.com/office/officeart/2018/2/layout/IconVerticalSolidList"/>
    <dgm:cxn modelId="{B4454D9E-38B3-4074-82C0-9A415EED4B2B}" srcId="{6AA8516F-FAE7-4493-BC58-65777BCF5EB7}" destId="{84D27F6C-6F1B-4749-BC2A-3B47B1AFC877}" srcOrd="0" destOrd="0" parTransId="{C2B46256-4945-457F-BA6D-C385F43DB1EF}" sibTransId="{72C97CDD-8EC1-41E5-B3A1-02EF49315EB6}"/>
    <dgm:cxn modelId="{7DF24BC0-BB1E-4F0A-8815-DB4F40940AC8}" type="presOf" srcId="{CB16E447-6671-44C1-868C-3AF4F98F2102}" destId="{AF78391E-31B5-4334-8FF6-CC5850A0C625}" srcOrd="0" destOrd="0" presId="urn:microsoft.com/office/officeart/2018/2/layout/IconVerticalSolidList"/>
    <dgm:cxn modelId="{608A40D8-53F5-451A-863C-7D1AE01FEA9A}" type="presOf" srcId="{6AA8516F-FAE7-4493-BC58-65777BCF5EB7}" destId="{30551D33-3DAD-4437-89F1-8F64E1C60E17}" srcOrd="0" destOrd="0" presId="urn:microsoft.com/office/officeart/2018/2/layout/IconVerticalSolidList"/>
    <dgm:cxn modelId="{EBDF0DE3-76B7-4D34-A0B9-7C3BEFAC9C71}" srcId="{6AA8516F-FAE7-4493-BC58-65777BCF5EB7}" destId="{CB16E447-6671-44C1-868C-3AF4F98F2102}" srcOrd="1" destOrd="0" parTransId="{D63D2E2B-731E-410F-B543-9A873E6A3902}" sibTransId="{46756977-C1E0-4A33-8474-4B62A3A55E76}"/>
    <dgm:cxn modelId="{84278863-FD1D-4A61-B446-2DE760C3DA22}" type="presParOf" srcId="{30551D33-3DAD-4437-89F1-8F64E1C60E17}" destId="{1186B8EE-3487-4470-84D7-1FDFFD7724C5}" srcOrd="0" destOrd="0" presId="urn:microsoft.com/office/officeart/2018/2/layout/IconVerticalSolidList"/>
    <dgm:cxn modelId="{B96C96D8-6C2D-4B4C-96C7-5C12F8BF76F5}" type="presParOf" srcId="{1186B8EE-3487-4470-84D7-1FDFFD7724C5}" destId="{AB4D373A-FA66-4C29-B7B9-850214B9BCCD}" srcOrd="0" destOrd="0" presId="urn:microsoft.com/office/officeart/2018/2/layout/IconVerticalSolidList"/>
    <dgm:cxn modelId="{3FBD0419-616A-48A7-BDDA-B656BBAAEBD5}" type="presParOf" srcId="{1186B8EE-3487-4470-84D7-1FDFFD7724C5}" destId="{F5AFD903-A12F-4917-B06B-09CFD5E317AC}" srcOrd="1" destOrd="0" presId="urn:microsoft.com/office/officeart/2018/2/layout/IconVerticalSolidList"/>
    <dgm:cxn modelId="{436FC013-235B-4A44-9F2A-685F06B1E536}" type="presParOf" srcId="{1186B8EE-3487-4470-84D7-1FDFFD7724C5}" destId="{F1C7D10E-6ED6-4131-9330-B144F2EFAB6B}" srcOrd="2" destOrd="0" presId="urn:microsoft.com/office/officeart/2018/2/layout/IconVerticalSolidList"/>
    <dgm:cxn modelId="{2F5E5637-30CD-49C3-80C3-DCD6BA940F32}" type="presParOf" srcId="{1186B8EE-3487-4470-84D7-1FDFFD7724C5}" destId="{041C84D1-11D8-41EF-AA65-639DD5F6B77B}" srcOrd="3" destOrd="0" presId="urn:microsoft.com/office/officeart/2018/2/layout/IconVerticalSolidList"/>
    <dgm:cxn modelId="{F877D802-1A4E-4C57-A344-A47CB76A1D77}" type="presParOf" srcId="{30551D33-3DAD-4437-89F1-8F64E1C60E17}" destId="{1DDCE239-BA72-49D8-9183-C4119E7103C5}" srcOrd="1" destOrd="0" presId="urn:microsoft.com/office/officeart/2018/2/layout/IconVerticalSolidList"/>
    <dgm:cxn modelId="{65D85584-4EE7-4C95-A728-F525A212D69F}" type="presParOf" srcId="{30551D33-3DAD-4437-89F1-8F64E1C60E17}" destId="{49D3998F-A32E-486A-8BDE-5355844F43BF}" srcOrd="2" destOrd="0" presId="urn:microsoft.com/office/officeart/2018/2/layout/IconVerticalSolidList"/>
    <dgm:cxn modelId="{AB06F492-7E77-4D72-8670-05F728A47A00}" type="presParOf" srcId="{49D3998F-A32E-486A-8BDE-5355844F43BF}" destId="{6EBD2361-D595-4B40-A4CE-9349D18F2650}" srcOrd="0" destOrd="0" presId="urn:microsoft.com/office/officeart/2018/2/layout/IconVerticalSolidList"/>
    <dgm:cxn modelId="{0F83C3AF-6E8B-4566-946D-ABA26F17D49D}" type="presParOf" srcId="{49D3998F-A32E-486A-8BDE-5355844F43BF}" destId="{04AAD8D7-0E5E-4C3D-9C9C-3DA8ED38CF14}" srcOrd="1" destOrd="0" presId="urn:microsoft.com/office/officeart/2018/2/layout/IconVerticalSolidList"/>
    <dgm:cxn modelId="{3E1F81E2-485C-439F-8E0A-20D6D5AA4AC8}" type="presParOf" srcId="{49D3998F-A32E-486A-8BDE-5355844F43BF}" destId="{23AC2E79-0CF6-43C2-B5B0-4F3E26BD6D61}" srcOrd="2" destOrd="0" presId="urn:microsoft.com/office/officeart/2018/2/layout/IconVerticalSolidList"/>
    <dgm:cxn modelId="{895DB41F-1859-43FB-BF40-3179EDECEA0F}" type="presParOf" srcId="{49D3998F-A32E-486A-8BDE-5355844F43BF}" destId="{AF78391E-31B5-4334-8FF6-CC5850A0C6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85DEAD1-810C-4DA5-9E5D-12B59890B90F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C7AEEE9E-31B4-43ED-AF48-0B0B11C328FE}">
      <dgm:prSet/>
      <dgm:spPr/>
      <dgm:t>
        <a:bodyPr/>
        <a:lstStyle/>
        <a:p>
          <a:r>
            <a:rPr lang="en-US"/>
            <a:t>Clinical Applications: Predict mortality risk in heart failure patients.</a:t>
          </a:r>
        </a:p>
      </dgm:t>
    </dgm:pt>
    <dgm:pt modelId="{E1A17AFD-E169-4890-93C9-7C3F9511230F}" type="parTrans" cxnId="{46B2FF61-F73B-47D5-A786-29A60314833A}">
      <dgm:prSet/>
      <dgm:spPr/>
      <dgm:t>
        <a:bodyPr/>
        <a:lstStyle/>
        <a:p>
          <a:endParaRPr lang="en-US"/>
        </a:p>
      </dgm:t>
    </dgm:pt>
    <dgm:pt modelId="{8221B798-7A56-4070-B16A-081F31B614F1}" type="sibTrans" cxnId="{46B2FF61-F73B-47D5-A786-29A60314833A}">
      <dgm:prSet/>
      <dgm:spPr/>
      <dgm:t>
        <a:bodyPr/>
        <a:lstStyle/>
        <a:p>
          <a:endParaRPr lang="en-US"/>
        </a:p>
      </dgm:t>
    </dgm:pt>
    <dgm:pt modelId="{E987A5E8-F3E3-43CD-B760-795B13EBF1AE}">
      <dgm:prSet/>
      <dgm:spPr/>
      <dgm:t>
        <a:bodyPr/>
        <a:lstStyle/>
        <a:p>
          <a:r>
            <a:rPr lang="en-US"/>
            <a:t>Further Research: Apply model to other chronic diseases (e.g., diabetes).</a:t>
          </a:r>
        </a:p>
      </dgm:t>
    </dgm:pt>
    <dgm:pt modelId="{8B2BF826-051A-4983-AB97-8798F511677F}" type="parTrans" cxnId="{14F75C20-9A11-4D90-A601-5DDFA0546D2E}">
      <dgm:prSet/>
      <dgm:spPr/>
      <dgm:t>
        <a:bodyPr/>
        <a:lstStyle/>
        <a:p>
          <a:endParaRPr lang="en-US"/>
        </a:p>
      </dgm:t>
    </dgm:pt>
    <dgm:pt modelId="{1C9F88D0-CDAF-4642-9637-59C0DBD8B51A}" type="sibTrans" cxnId="{14F75C20-9A11-4D90-A601-5DDFA0546D2E}">
      <dgm:prSet/>
      <dgm:spPr/>
      <dgm:t>
        <a:bodyPr/>
        <a:lstStyle/>
        <a:p>
          <a:endParaRPr lang="en-US"/>
        </a:p>
      </dgm:t>
    </dgm:pt>
    <dgm:pt modelId="{0C8B61E5-98A4-4DF4-B10B-F7B23ED46B37}">
      <dgm:prSet/>
      <dgm:spPr/>
      <dgm:t>
        <a:bodyPr/>
        <a:lstStyle/>
        <a:p>
          <a:r>
            <a:rPr lang="en-US"/>
            <a:t>Model Expansion: Include treatment, genetic data, etc.</a:t>
          </a:r>
        </a:p>
      </dgm:t>
    </dgm:pt>
    <dgm:pt modelId="{FE8E510C-2178-42DC-8626-3383D2F7264F}" type="parTrans" cxnId="{5D02F64B-099E-4636-AB54-60AD6964F791}">
      <dgm:prSet/>
      <dgm:spPr/>
      <dgm:t>
        <a:bodyPr/>
        <a:lstStyle/>
        <a:p>
          <a:endParaRPr lang="en-US"/>
        </a:p>
      </dgm:t>
    </dgm:pt>
    <dgm:pt modelId="{246D2DFC-D3CA-47D7-991C-EDB7352C21CA}" type="sibTrans" cxnId="{5D02F64B-099E-4636-AB54-60AD6964F791}">
      <dgm:prSet/>
      <dgm:spPr/>
      <dgm:t>
        <a:bodyPr/>
        <a:lstStyle/>
        <a:p>
          <a:endParaRPr lang="en-US"/>
        </a:p>
      </dgm:t>
    </dgm:pt>
    <dgm:pt modelId="{C0D9CAF3-6167-8744-A530-6E3C5FAEECB4}" type="pres">
      <dgm:prSet presAssocID="{285DEAD1-810C-4DA5-9E5D-12B59890B90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A66AA99-60EE-E447-9483-AE6C9D1D6368}" type="pres">
      <dgm:prSet presAssocID="{C7AEEE9E-31B4-43ED-AF48-0B0B11C328FE}" presName="hierRoot1" presStyleCnt="0">
        <dgm:presLayoutVars>
          <dgm:hierBranch val="init"/>
        </dgm:presLayoutVars>
      </dgm:prSet>
      <dgm:spPr/>
    </dgm:pt>
    <dgm:pt modelId="{3AC2C088-F12A-E04E-8867-F432BF75B26F}" type="pres">
      <dgm:prSet presAssocID="{C7AEEE9E-31B4-43ED-AF48-0B0B11C328FE}" presName="rootComposite1" presStyleCnt="0"/>
      <dgm:spPr/>
    </dgm:pt>
    <dgm:pt modelId="{B6C74BD9-09EF-E54D-A901-02A44EA725EA}" type="pres">
      <dgm:prSet presAssocID="{C7AEEE9E-31B4-43ED-AF48-0B0B11C328FE}" presName="rootText1" presStyleLbl="node0" presStyleIdx="0" presStyleCnt="3">
        <dgm:presLayoutVars>
          <dgm:chPref val="3"/>
        </dgm:presLayoutVars>
      </dgm:prSet>
      <dgm:spPr/>
    </dgm:pt>
    <dgm:pt modelId="{B96BEB0D-471E-AD4B-911E-DCB5AF02062D}" type="pres">
      <dgm:prSet presAssocID="{C7AEEE9E-31B4-43ED-AF48-0B0B11C328FE}" presName="rootConnector1" presStyleLbl="node1" presStyleIdx="0" presStyleCnt="0"/>
      <dgm:spPr/>
    </dgm:pt>
    <dgm:pt modelId="{B81FDF2E-A13D-AC48-A784-E975671585FD}" type="pres">
      <dgm:prSet presAssocID="{C7AEEE9E-31B4-43ED-AF48-0B0B11C328FE}" presName="hierChild2" presStyleCnt="0"/>
      <dgm:spPr/>
    </dgm:pt>
    <dgm:pt modelId="{07C82638-7266-C049-B083-E8FCCFEBABB8}" type="pres">
      <dgm:prSet presAssocID="{C7AEEE9E-31B4-43ED-AF48-0B0B11C328FE}" presName="hierChild3" presStyleCnt="0"/>
      <dgm:spPr/>
    </dgm:pt>
    <dgm:pt modelId="{A51F5723-6879-4F40-8BAB-D7776AFE9721}" type="pres">
      <dgm:prSet presAssocID="{E987A5E8-F3E3-43CD-B760-795B13EBF1AE}" presName="hierRoot1" presStyleCnt="0">
        <dgm:presLayoutVars>
          <dgm:hierBranch val="init"/>
        </dgm:presLayoutVars>
      </dgm:prSet>
      <dgm:spPr/>
    </dgm:pt>
    <dgm:pt modelId="{AD475120-ED9E-FA43-A548-75BE80739319}" type="pres">
      <dgm:prSet presAssocID="{E987A5E8-F3E3-43CD-B760-795B13EBF1AE}" presName="rootComposite1" presStyleCnt="0"/>
      <dgm:spPr/>
    </dgm:pt>
    <dgm:pt modelId="{68267780-E8D7-2A4B-8968-1141F8C87702}" type="pres">
      <dgm:prSet presAssocID="{E987A5E8-F3E3-43CD-B760-795B13EBF1AE}" presName="rootText1" presStyleLbl="node0" presStyleIdx="1" presStyleCnt="3">
        <dgm:presLayoutVars>
          <dgm:chPref val="3"/>
        </dgm:presLayoutVars>
      </dgm:prSet>
      <dgm:spPr/>
    </dgm:pt>
    <dgm:pt modelId="{FDEC6D25-E745-E945-BDBF-C94CDD0A0FD5}" type="pres">
      <dgm:prSet presAssocID="{E987A5E8-F3E3-43CD-B760-795B13EBF1AE}" presName="rootConnector1" presStyleLbl="node1" presStyleIdx="0" presStyleCnt="0"/>
      <dgm:spPr/>
    </dgm:pt>
    <dgm:pt modelId="{BE30C7CB-1820-834F-A4E1-4F341905E594}" type="pres">
      <dgm:prSet presAssocID="{E987A5E8-F3E3-43CD-B760-795B13EBF1AE}" presName="hierChild2" presStyleCnt="0"/>
      <dgm:spPr/>
    </dgm:pt>
    <dgm:pt modelId="{BA7855FF-B984-5E4E-A92C-6D56AFE9AE5F}" type="pres">
      <dgm:prSet presAssocID="{E987A5E8-F3E3-43CD-B760-795B13EBF1AE}" presName="hierChild3" presStyleCnt="0"/>
      <dgm:spPr/>
    </dgm:pt>
    <dgm:pt modelId="{66FF91FE-0E31-5042-99B3-520979FD5854}" type="pres">
      <dgm:prSet presAssocID="{0C8B61E5-98A4-4DF4-B10B-F7B23ED46B37}" presName="hierRoot1" presStyleCnt="0">
        <dgm:presLayoutVars>
          <dgm:hierBranch val="init"/>
        </dgm:presLayoutVars>
      </dgm:prSet>
      <dgm:spPr/>
    </dgm:pt>
    <dgm:pt modelId="{B6E43237-66D5-D741-A1E9-E2E31CB6519F}" type="pres">
      <dgm:prSet presAssocID="{0C8B61E5-98A4-4DF4-B10B-F7B23ED46B37}" presName="rootComposite1" presStyleCnt="0"/>
      <dgm:spPr/>
    </dgm:pt>
    <dgm:pt modelId="{801883F0-7310-C244-AA89-21B87BC6745B}" type="pres">
      <dgm:prSet presAssocID="{0C8B61E5-98A4-4DF4-B10B-F7B23ED46B37}" presName="rootText1" presStyleLbl="node0" presStyleIdx="2" presStyleCnt="3">
        <dgm:presLayoutVars>
          <dgm:chPref val="3"/>
        </dgm:presLayoutVars>
      </dgm:prSet>
      <dgm:spPr/>
    </dgm:pt>
    <dgm:pt modelId="{3CC431A3-8313-7C4B-9627-F42583FFDC25}" type="pres">
      <dgm:prSet presAssocID="{0C8B61E5-98A4-4DF4-B10B-F7B23ED46B37}" presName="rootConnector1" presStyleLbl="node1" presStyleIdx="0" presStyleCnt="0"/>
      <dgm:spPr/>
    </dgm:pt>
    <dgm:pt modelId="{48F8DD28-33D0-384E-9A12-FC484EBF2F7E}" type="pres">
      <dgm:prSet presAssocID="{0C8B61E5-98A4-4DF4-B10B-F7B23ED46B37}" presName="hierChild2" presStyleCnt="0"/>
      <dgm:spPr/>
    </dgm:pt>
    <dgm:pt modelId="{E4621122-7283-0049-B63B-FC488D1C3004}" type="pres">
      <dgm:prSet presAssocID="{0C8B61E5-98A4-4DF4-B10B-F7B23ED46B37}" presName="hierChild3" presStyleCnt="0"/>
      <dgm:spPr/>
    </dgm:pt>
  </dgm:ptLst>
  <dgm:cxnLst>
    <dgm:cxn modelId="{B493300C-37D9-5D42-93C3-F800BCF85E2F}" type="presOf" srcId="{285DEAD1-810C-4DA5-9E5D-12B59890B90F}" destId="{C0D9CAF3-6167-8744-A530-6E3C5FAEECB4}" srcOrd="0" destOrd="0" presId="urn:microsoft.com/office/officeart/2009/3/layout/HorizontalOrganizationChart"/>
    <dgm:cxn modelId="{7D735217-3C12-5444-98DD-836CCE8EE7CE}" type="presOf" srcId="{C7AEEE9E-31B4-43ED-AF48-0B0B11C328FE}" destId="{B96BEB0D-471E-AD4B-911E-DCB5AF02062D}" srcOrd="1" destOrd="0" presId="urn:microsoft.com/office/officeart/2009/3/layout/HorizontalOrganizationChart"/>
    <dgm:cxn modelId="{14F75C20-9A11-4D90-A601-5DDFA0546D2E}" srcId="{285DEAD1-810C-4DA5-9E5D-12B59890B90F}" destId="{E987A5E8-F3E3-43CD-B760-795B13EBF1AE}" srcOrd="1" destOrd="0" parTransId="{8B2BF826-051A-4983-AB97-8798F511677F}" sibTransId="{1C9F88D0-CDAF-4642-9637-59C0DBD8B51A}"/>
    <dgm:cxn modelId="{5D02F64B-099E-4636-AB54-60AD6964F791}" srcId="{285DEAD1-810C-4DA5-9E5D-12B59890B90F}" destId="{0C8B61E5-98A4-4DF4-B10B-F7B23ED46B37}" srcOrd="2" destOrd="0" parTransId="{FE8E510C-2178-42DC-8626-3383D2F7264F}" sibTransId="{246D2DFC-D3CA-47D7-991C-EDB7352C21CA}"/>
    <dgm:cxn modelId="{1B9C7E56-5057-264B-993D-C4FE0D3C146A}" type="presOf" srcId="{E987A5E8-F3E3-43CD-B760-795B13EBF1AE}" destId="{68267780-E8D7-2A4B-8968-1141F8C87702}" srcOrd="0" destOrd="0" presId="urn:microsoft.com/office/officeart/2009/3/layout/HorizontalOrganizationChart"/>
    <dgm:cxn modelId="{46B2FF61-F73B-47D5-A786-29A60314833A}" srcId="{285DEAD1-810C-4DA5-9E5D-12B59890B90F}" destId="{C7AEEE9E-31B4-43ED-AF48-0B0B11C328FE}" srcOrd="0" destOrd="0" parTransId="{E1A17AFD-E169-4890-93C9-7C3F9511230F}" sibTransId="{8221B798-7A56-4070-B16A-081F31B614F1}"/>
    <dgm:cxn modelId="{E7F6E77F-389B-1840-8C7B-407CE49DF0FB}" type="presOf" srcId="{0C8B61E5-98A4-4DF4-B10B-F7B23ED46B37}" destId="{3CC431A3-8313-7C4B-9627-F42583FFDC25}" srcOrd="1" destOrd="0" presId="urn:microsoft.com/office/officeart/2009/3/layout/HorizontalOrganizationChart"/>
    <dgm:cxn modelId="{FC9B209C-2700-B44E-AE29-FB0EB4A40B72}" type="presOf" srcId="{E987A5E8-F3E3-43CD-B760-795B13EBF1AE}" destId="{FDEC6D25-E745-E945-BDBF-C94CDD0A0FD5}" srcOrd="1" destOrd="0" presId="urn:microsoft.com/office/officeart/2009/3/layout/HorizontalOrganizationChart"/>
    <dgm:cxn modelId="{A568DCCF-A681-C649-B7E7-F6B8625D5DCD}" type="presOf" srcId="{0C8B61E5-98A4-4DF4-B10B-F7B23ED46B37}" destId="{801883F0-7310-C244-AA89-21B87BC6745B}" srcOrd="0" destOrd="0" presId="urn:microsoft.com/office/officeart/2009/3/layout/HorizontalOrganizationChart"/>
    <dgm:cxn modelId="{713A3FFF-A2FE-AA42-AC65-121B41321A67}" type="presOf" srcId="{C7AEEE9E-31B4-43ED-AF48-0B0B11C328FE}" destId="{B6C74BD9-09EF-E54D-A901-02A44EA725EA}" srcOrd="0" destOrd="0" presId="urn:microsoft.com/office/officeart/2009/3/layout/HorizontalOrganizationChart"/>
    <dgm:cxn modelId="{A6C0B091-C6DA-4B4F-A262-FA83B87E4E27}" type="presParOf" srcId="{C0D9CAF3-6167-8744-A530-6E3C5FAEECB4}" destId="{AA66AA99-60EE-E447-9483-AE6C9D1D6368}" srcOrd="0" destOrd="0" presId="urn:microsoft.com/office/officeart/2009/3/layout/HorizontalOrganizationChart"/>
    <dgm:cxn modelId="{E13EF042-117B-8741-8B24-96A7F978E71F}" type="presParOf" srcId="{AA66AA99-60EE-E447-9483-AE6C9D1D6368}" destId="{3AC2C088-F12A-E04E-8867-F432BF75B26F}" srcOrd="0" destOrd="0" presId="urn:microsoft.com/office/officeart/2009/3/layout/HorizontalOrganizationChart"/>
    <dgm:cxn modelId="{FD9D88A2-7AB2-CE4D-86F0-2EE8A9E19E63}" type="presParOf" srcId="{3AC2C088-F12A-E04E-8867-F432BF75B26F}" destId="{B6C74BD9-09EF-E54D-A901-02A44EA725EA}" srcOrd="0" destOrd="0" presId="urn:microsoft.com/office/officeart/2009/3/layout/HorizontalOrganizationChart"/>
    <dgm:cxn modelId="{706534AE-FAED-7943-8EF5-80CC76322E79}" type="presParOf" srcId="{3AC2C088-F12A-E04E-8867-F432BF75B26F}" destId="{B96BEB0D-471E-AD4B-911E-DCB5AF02062D}" srcOrd="1" destOrd="0" presId="urn:microsoft.com/office/officeart/2009/3/layout/HorizontalOrganizationChart"/>
    <dgm:cxn modelId="{54955699-99EE-1E49-8992-3BC019109714}" type="presParOf" srcId="{AA66AA99-60EE-E447-9483-AE6C9D1D6368}" destId="{B81FDF2E-A13D-AC48-A784-E975671585FD}" srcOrd="1" destOrd="0" presId="urn:microsoft.com/office/officeart/2009/3/layout/HorizontalOrganizationChart"/>
    <dgm:cxn modelId="{5A35A9A9-A2F4-F14E-86D5-5221898586B5}" type="presParOf" srcId="{AA66AA99-60EE-E447-9483-AE6C9D1D6368}" destId="{07C82638-7266-C049-B083-E8FCCFEBABB8}" srcOrd="2" destOrd="0" presId="urn:microsoft.com/office/officeart/2009/3/layout/HorizontalOrganizationChart"/>
    <dgm:cxn modelId="{350D91B6-A6F5-9140-913D-3CCE1EFF1856}" type="presParOf" srcId="{C0D9CAF3-6167-8744-A530-6E3C5FAEECB4}" destId="{A51F5723-6879-4F40-8BAB-D7776AFE9721}" srcOrd="1" destOrd="0" presId="urn:microsoft.com/office/officeart/2009/3/layout/HorizontalOrganizationChart"/>
    <dgm:cxn modelId="{C7CA2BB3-684A-7540-84D3-3207DDC4CAD8}" type="presParOf" srcId="{A51F5723-6879-4F40-8BAB-D7776AFE9721}" destId="{AD475120-ED9E-FA43-A548-75BE80739319}" srcOrd="0" destOrd="0" presId="urn:microsoft.com/office/officeart/2009/3/layout/HorizontalOrganizationChart"/>
    <dgm:cxn modelId="{29E4BD06-861A-D247-BB00-88EC1F586985}" type="presParOf" srcId="{AD475120-ED9E-FA43-A548-75BE80739319}" destId="{68267780-E8D7-2A4B-8968-1141F8C87702}" srcOrd="0" destOrd="0" presId="urn:microsoft.com/office/officeart/2009/3/layout/HorizontalOrganizationChart"/>
    <dgm:cxn modelId="{AAF864E1-F142-A049-BA1C-C6A7197D3FA6}" type="presParOf" srcId="{AD475120-ED9E-FA43-A548-75BE80739319}" destId="{FDEC6D25-E745-E945-BDBF-C94CDD0A0FD5}" srcOrd="1" destOrd="0" presId="urn:microsoft.com/office/officeart/2009/3/layout/HorizontalOrganizationChart"/>
    <dgm:cxn modelId="{4D890299-5738-E943-BAB4-F04058DC3977}" type="presParOf" srcId="{A51F5723-6879-4F40-8BAB-D7776AFE9721}" destId="{BE30C7CB-1820-834F-A4E1-4F341905E594}" srcOrd="1" destOrd="0" presId="urn:microsoft.com/office/officeart/2009/3/layout/HorizontalOrganizationChart"/>
    <dgm:cxn modelId="{A3D9AB53-F12A-6A49-98D3-04945625838A}" type="presParOf" srcId="{A51F5723-6879-4F40-8BAB-D7776AFE9721}" destId="{BA7855FF-B984-5E4E-A92C-6D56AFE9AE5F}" srcOrd="2" destOrd="0" presId="urn:microsoft.com/office/officeart/2009/3/layout/HorizontalOrganizationChart"/>
    <dgm:cxn modelId="{9D29051C-A0BB-BD40-B019-4285047782DF}" type="presParOf" srcId="{C0D9CAF3-6167-8744-A530-6E3C5FAEECB4}" destId="{66FF91FE-0E31-5042-99B3-520979FD5854}" srcOrd="2" destOrd="0" presId="urn:microsoft.com/office/officeart/2009/3/layout/HorizontalOrganizationChart"/>
    <dgm:cxn modelId="{4F67A883-3C4E-564F-8B41-D984D2AF8CAD}" type="presParOf" srcId="{66FF91FE-0E31-5042-99B3-520979FD5854}" destId="{B6E43237-66D5-D741-A1E9-E2E31CB6519F}" srcOrd="0" destOrd="0" presId="urn:microsoft.com/office/officeart/2009/3/layout/HorizontalOrganizationChart"/>
    <dgm:cxn modelId="{949F4AED-5D64-B944-875A-33864A198F09}" type="presParOf" srcId="{B6E43237-66D5-D741-A1E9-E2E31CB6519F}" destId="{801883F0-7310-C244-AA89-21B87BC6745B}" srcOrd="0" destOrd="0" presId="urn:microsoft.com/office/officeart/2009/3/layout/HorizontalOrganizationChart"/>
    <dgm:cxn modelId="{4262C86A-43CC-DE47-810D-024933A79DB4}" type="presParOf" srcId="{B6E43237-66D5-D741-A1E9-E2E31CB6519F}" destId="{3CC431A3-8313-7C4B-9627-F42583FFDC25}" srcOrd="1" destOrd="0" presId="urn:microsoft.com/office/officeart/2009/3/layout/HorizontalOrganizationChart"/>
    <dgm:cxn modelId="{4B38C5F0-B619-4546-BBA0-CA15B8A2C75B}" type="presParOf" srcId="{66FF91FE-0E31-5042-99B3-520979FD5854}" destId="{48F8DD28-33D0-384E-9A12-FC484EBF2F7E}" srcOrd="1" destOrd="0" presId="urn:microsoft.com/office/officeart/2009/3/layout/HorizontalOrganizationChart"/>
    <dgm:cxn modelId="{86E071DF-9B0C-BC4A-B830-A9DE84848F44}" type="presParOf" srcId="{66FF91FE-0E31-5042-99B3-520979FD5854}" destId="{E4621122-7283-0049-B63B-FC488D1C3004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57AC0FD-1187-4968-AF2C-3FFD7B071F79}" type="doc">
      <dgm:prSet loTypeId="urn:microsoft.com/office/officeart/2005/8/layout/vProcess5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A9E8131-6E44-4A18-8F6B-67B3DFCB96DC}">
      <dgm:prSet/>
      <dgm:spPr/>
      <dgm:t>
        <a:bodyPr/>
        <a:lstStyle/>
        <a:p>
          <a:r>
            <a:rPr lang="en-US"/>
            <a:t>Data Quality: Gather more comprehensive patient data (e.g., treatment, lifestyle).</a:t>
          </a:r>
        </a:p>
      </dgm:t>
    </dgm:pt>
    <dgm:pt modelId="{0D59EA0F-449A-48B0-8B35-6DAB06F98AB3}" type="parTrans" cxnId="{0C837582-0EE0-45A7-9F0E-874CD752230E}">
      <dgm:prSet/>
      <dgm:spPr/>
      <dgm:t>
        <a:bodyPr/>
        <a:lstStyle/>
        <a:p>
          <a:endParaRPr lang="en-US"/>
        </a:p>
      </dgm:t>
    </dgm:pt>
    <dgm:pt modelId="{E26F9C8B-A1B5-4D2F-8FF7-739CEC30FCCB}" type="sibTrans" cxnId="{0C837582-0EE0-45A7-9F0E-874CD752230E}">
      <dgm:prSet/>
      <dgm:spPr/>
      <dgm:t>
        <a:bodyPr/>
        <a:lstStyle/>
        <a:p>
          <a:endParaRPr lang="en-US"/>
        </a:p>
      </dgm:t>
    </dgm:pt>
    <dgm:pt modelId="{3F188DEB-0F22-4404-9732-B1C9DDE15F5F}">
      <dgm:prSet/>
      <dgm:spPr/>
      <dgm:t>
        <a:bodyPr/>
        <a:lstStyle/>
        <a:p>
          <a:r>
            <a:rPr lang="en-US"/>
            <a:t>Class Imbalance: Use resampling techniques (e.g., SMOTE) to improve recall.</a:t>
          </a:r>
        </a:p>
      </dgm:t>
    </dgm:pt>
    <dgm:pt modelId="{2FEDE4BC-63A2-4AD5-8630-A4FA939539ED}" type="parTrans" cxnId="{3D3081DC-9499-46BB-B390-3F8C294DC257}">
      <dgm:prSet/>
      <dgm:spPr/>
      <dgm:t>
        <a:bodyPr/>
        <a:lstStyle/>
        <a:p>
          <a:endParaRPr lang="en-US"/>
        </a:p>
      </dgm:t>
    </dgm:pt>
    <dgm:pt modelId="{8BFAF66C-7436-4E7E-B1A4-F1B2A661F043}" type="sibTrans" cxnId="{3D3081DC-9499-46BB-B390-3F8C294DC257}">
      <dgm:prSet/>
      <dgm:spPr/>
      <dgm:t>
        <a:bodyPr/>
        <a:lstStyle/>
        <a:p>
          <a:endParaRPr lang="en-US"/>
        </a:p>
      </dgm:t>
    </dgm:pt>
    <dgm:pt modelId="{457943A6-C733-4986-8EBD-79E17A8154A5}">
      <dgm:prSet/>
      <dgm:spPr/>
      <dgm:t>
        <a:bodyPr/>
        <a:lstStyle/>
        <a:p>
          <a:r>
            <a:rPr lang="en-US"/>
            <a:t>Advanced Models: Explore ensemble methods, deep learning, and cross-validation.</a:t>
          </a:r>
        </a:p>
      </dgm:t>
    </dgm:pt>
    <dgm:pt modelId="{29AC6606-2263-4A93-BD78-15FCB1FFDA64}" type="parTrans" cxnId="{3D17030D-26A1-461E-A315-A08066F7026B}">
      <dgm:prSet/>
      <dgm:spPr/>
      <dgm:t>
        <a:bodyPr/>
        <a:lstStyle/>
        <a:p>
          <a:endParaRPr lang="en-US"/>
        </a:p>
      </dgm:t>
    </dgm:pt>
    <dgm:pt modelId="{AF0B3BA9-A016-4C57-9462-ACD019342ACA}" type="sibTrans" cxnId="{3D17030D-26A1-461E-A315-A08066F7026B}">
      <dgm:prSet/>
      <dgm:spPr/>
      <dgm:t>
        <a:bodyPr/>
        <a:lstStyle/>
        <a:p>
          <a:endParaRPr lang="en-US"/>
        </a:p>
      </dgm:t>
    </dgm:pt>
    <dgm:pt modelId="{76D741FA-CFFA-7B4A-959F-3260CAA3093C}" type="pres">
      <dgm:prSet presAssocID="{F57AC0FD-1187-4968-AF2C-3FFD7B071F79}" presName="outerComposite" presStyleCnt="0">
        <dgm:presLayoutVars>
          <dgm:chMax val="5"/>
          <dgm:dir/>
          <dgm:resizeHandles val="exact"/>
        </dgm:presLayoutVars>
      </dgm:prSet>
      <dgm:spPr/>
    </dgm:pt>
    <dgm:pt modelId="{D5478252-8BD5-6343-BD30-28683031D940}" type="pres">
      <dgm:prSet presAssocID="{F57AC0FD-1187-4968-AF2C-3FFD7B071F79}" presName="dummyMaxCanvas" presStyleCnt="0">
        <dgm:presLayoutVars/>
      </dgm:prSet>
      <dgm:spPr/>
    </dgm:pt>
    <dgm:pt modelId="{6F83D9D5-0346-4643-A22A-E815C9B7E473}" type="pres">
      <dgm:prSet presAssocID="{F57AC0FD-1187-4968-AF2C-3FFD7B071F79}" presName="ThreeNodes_1" presStyleLbl="node1" presStyleIdx="0" presStyleCnt="3">
        <dgm:presLayoutVars>
          <dgm:bulletEnabled val="1"/>
        </dgm:presLayoutVars>
      </dgm:prSet>
      <dgm:spPr/>
    </dgm:pt>
    <dgm:pt modelId="{9D0F0AF9-FB2D-574F-AA8B-B2A382C2F93E}" type="pres">
      <dgm:prSet presAssocID="{F57AC0FD-1187-4968-AF2C-3FFD7B071F79}" presName="ThreeNodes_2" presStyleLbl="node1" presStyleIdx="1" presStyleCnt="3">
        <dgm:presLayoutVars>
          <dgm:bulletEnabled val="1"/>
        </dgm:presLayoutVars>
      </dgm:prSet>
      <dgm:spPr/>
    </dgm:pt>
    <dgm:pt modelId="{A5D8D8ED-D1BE-A341-8E7E-1E9939D6D7B5}" type="pres">
      <dgm:prSet presAssocID="{F57AC0FD-1187-4968-AF2C-3FFD7B071F79}" presName="ThreeNodes_3" presStyleLbl="node1" presStyleIdx="2" presStyleCnt="3">
        <dgm:presLayoutVars>
          <dgm:bulletEnabled val="1"/>
        </dgm:presLayoutVars>
      </dgm:prSet>
      <dgm:spPr/>
    </dgm:pt>
    <dgm:pt modelId="{3CE96FDB-57C2-4042-A6A6-7272D4D86B1A}" type="pres">
      <dgm:prSet presAssocID="{F57AC0FD-1187-4968-AF2C-3FFD7B071F79}" presName="ThreeConn_1-2" presStyleLbl="fgAccFollowNode1" presStyleIdx="0" presStyleCnt="2">
        <dgm:presLayoutVars>
          <dgm:bulletEnabled val="1"/>
        </dgm:presLayoutVars>
      </dgm:prSet>
      <dgm:spPr/>
    </dgm:pt>
    <dgm:pt modelId="{95302F87-96A2-8D49-968E-6FAE335365F0}" type="pres">
      <dgm:prSet presAssocID="{F57AC0FD-1187-4968-AF2C-3FFD7B071F79}" presName="ThreeConn_2-3" presStyleLbl="fgAccFollowNode1" presStyleIdx="1" presStyleCnt="2">
        <dgm:presLayoutVars>
          <dgm:bulletEnabled val="1"/>
        </dgm:presLayoutVars>
      </dgm:prSet>
      <dgm:spPr/>
    </dgm:pt>
    <dgm:pt modelId="{FE097828-B49C-D240-9D38-8901DCA38C5B}" type="pres">
      <dgm:prSet presAssocID="{F57AC0FD-1187-4968-AF2C-3FFD7B071F79}" presName="ThreeNodes_1_text" presStyleLbl="node1" presStyleIdx="2" presStyleCnt="3">
        <dgm:presLayoutVars>
          <dgm:bulletEnabled val="1"/>
        </dgm:presLayoutVars>
      </dgm:prSet>
      <dgm:spPr/>
    </dgm:pt>
    <dgm:pt modelId="{6084981B-E117-2549-AA74-80BC6BEEA6E4}" type="pres">
      <dgm:prSet presAssocID="{F57AC0FD-1187-4968-AF2C-3FFD7B071F79}" presName="ThreeNodes_2_text" presStyleLbl="node1" presStyleIdx="2" presStyleCnt="3">
        <dgm:presLayoutVars>
          <dgm:bulletEnabled val="1"/>
        </dgm:presLayoutVars>
      </dgm:prSet>
      <dgm:spPr/>
    </dgm:pt>
    <dgm:pt modelId="{A558B890-09C7-ED46-8781-0A023FC24E34}" type="pres">
      <dgm:prSet presAssocID="{F57AC0FD-1187-4968-AF2C-3FFD7B071F7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D17030D-26A1-461E-A315-A08066F7026B}" srcId="{F57AC0FD-1187-4968-AF2C-3FFD7B071F79}" destId="{457943A6-C733-4986-8EBD-79E17A8154A5}" srcOrd="2" destOrd="0" parTransId="{29AC6606-2263-4A93-BD78-15FCB1FFDA64}" sibTransId="{AF0B3BA9-A016-4C57-9462-ACD019342ACA}"/>
    <dgm:cxn modelId="{52BD1D32-8943-A147-814D-4FA2AEA66FEC}" type="presOf" srcId="{457943A6-C733-4986-8EBD-79E17A8154A5}" destId="{A558B890-09C7-ED46-8781-0A023FC24E34}" srcOrd="1" destOrd="0" presId="urn:microsoft.com/office/officeart/2005/8/layout/vProcess5"/>
    <dgm:cxn modelId="{F40F6138-AE44-2948-AE1A-3259E5EB80B7}" type="presOf" srcId="{4A9E8131-6E44-4A18-8F6B-67B3DFCB96DC}" destId="{FE097828-B49C-D240-9D38-8901DCA38C5B}" srcOrd="1" destOrd="0" presId="urn:microsoft.com/office/officeart/2005/8/layout/vProcess5"/>
    <dgm:cxn modelId="{AC8AD139-DA97-B449-BCE3-F1F7D010C432}" type="presOf" srcId="{457943A6-C733-4986-8EBD-79E17A8154A5}" destId="{A5D8D8ED-D1BE-A341-8E7E-1E9939D6D7B5}" srcOrd="0" destOrd="0" presId="urn:microsoft.com/office/officeart/2005/8/layout/vProcess5"/>
    <dgm:cxn modelId="{0C837582-0EE0-45A7-9F0E-874CD752230E}" srcId="{F57AC0FD-1187-4968-AF2C-3FFD7B071F79}" destId="{4A9E8131-6E44-4A18-8F6B-67B3DFCB96DC}" srcOrd="0" destOrd="0" parTransId="{0D59EA0F-449A-48B0-8B35-6DAB06F98AB3}" sibTransId="{E26F9C8B-A1B5-4D2F-8FF7-739CEC30FCCB}"/>
    <dgm:cxn modelId="{0E535B8F-27EE-104D-A62C-037195A09089}" type="presOf" srcId="{3F188DEB-0F22-4404-9732-B1C9DDE15F5F}" destId="{9D0F0AF9-FB2D-574F-AA8B-B2A382C2F93E}" srcOrd="0" destOrd="0" presId="urn:microsoft.com/office/officeart/2005/8/layout/vProcess5"/>
    <dgm:cxn modelId="{A5D53FA8-73AF-7248-BB7F-81B887C60AD5}" type="presOf" srcId="{4A9E8131-6E44-4A18-8F6B-67B3DFCB96DC}" destId="{6F83D9D5-0346-4643-A22A-E815C9B7E473}" srcOrd="0" destOrd="0" presId="urn:microsoft.com/office/officeart/2005/8/layout/vProcess5"/>
    <dgm:cxn modelId="{B1F18EC9-3960-9543-8C64-09CC71AB5E0C}" type="presOf" srcId="{3F188DEB-0F22-4404-9732-B1C9DDE15F5F}" destId="{6084981B-E117-2549-AA74-80BC6BEEA6E4}" srcOrd="1" destOrd="0" presId="urn:microsoft.com/office/officeart/2005/8/layout/vProcess5"/>
    <dgm:cxn modelId="{CB627ED0-1000-4441-90D0-0F36245E4C73}" type="presOf" srcId="{8BFAF66C-7436-4E7E-B1A4-F1B2A661F043}" destId="{95302F87-96A2-8D49-968E-6FAE335365F0}" srcOrd="0" destOrd="0" presId="urn:microsoft.com/office/officeart/2005/8/layout/vProcess5"/>
    <dgm:cxn modelId="{3D3081DC-9499-46BB-B390-3F8C294DC257}" srcId="{F57AC0FD-1187-4968-AF2C-3FFD7B071F79}" destId="{3F188DEB-0F22-4404-9732-B1C9DDE15F5F}" srcOrd="1" destOrd="0" parTransId="{2FEDE4BC-63A2-4AD5-8630-A4FA939539ED}" sibTransId="{8BFAF66C-7436-4E7E-B1A4-F1B2A661F043}"/>
    <dgm:cxn modelId="{C36A30E1-EBA1-754D-9EBD-2785FFC5DDCA}" type="presOf" srcId="{E26F9C8B-A1B5-4D2F-8FF7-739CEC30FCCB}" destId="{3CE96FDB-57C2-4042-A6A6-7272D4D86B1A}" srcOrd="0" destOrd="0" presId="urn:microsoft.com/office/officeart/2005/8/layout/vProcess5"/>
    <dgm:cxn modelId="{A73F4CEF-0E81-1348-98F1-7D305B305093}" type="presOf" srcId="{F57AC0FD-1187-4968-AF2C-3FFD7B071F79}" destId="{76D741FA-CFFA-7B4A-959F-3260CAA3093C}" srcOrd="0" destOrd="0" presId="urn:microsoft.com/office/officeart/2005/8/layout/vProcess5"/>
    <dgm:cxn modelId="{2D954E73-6D9A-794E-BA88-C6451A78AAD5}" type="presParOf" srcId="{76D741FA-CFFA-7B4A-959F-3260CAA3093C}" destId="{D5478252-8BD5-6343-BD30-28683031D940}" srcOrd="0" destOrd="0" presId="urn:microsoft.com/office/officeart/2005/8/layout/vProcess5"/>
    <dgm:cxn modelId="{D92FAA58-74D3-804C-9224-D03693A98FC3}" type="presParOf" srcId="{76D741FA-CFFA-7B4A-959F-3260CAA3093C}" destId="{6F83D9D5-0346-4643-A22A-E815C9B7E473}" srcOrd="1" destOrd="0" presId="urn:microsoft.com/office/officeart/2005/8/layout/vProcess5"/>
    <dgm:cxn modelId="{448A71CE-ACD5-3F4D-9070-E75F883FD8D9}" type="presParOf" srcId="{76D741FA-CFFA-7B4A-959F-3260CAA3093C}" destId="{9D0F0AF9-FB2D-574F-AA8B-B2A382C2F93E}" srcOrd="2" destOrd="0" presId="urn:microsoft.com/office/officeart/2005/8/layout/vProcess5"/>
    <dgm:cxn modelId="{FCE15DE2-DD16-9F45-85D6-210006E2F480}" type="presParOf" srcId="{76D741FA-CFFA-7B4A-959F-3260CAA3093C}" destId="{A5D8D8ED-D1BE-A341-8E7E-1E9939D6D7B5}" srcOrd="3" destOrd="0" presId="urn:microsoft.com/office/officeart/2005/8/layout/vProcess5"/>
    <dgm:cxn modelId="{E6F8B989-2F46-CD41-BCB6-D04EFCBBC554}" type="presParOf" srcId="{76D741FA-CFFA-7B4A-959F-3260CAA3093C}" destId="{3CE96FDB-57C2-4042-A6A6-7272D4D86B1A}" srcOrd="4" destOrd="0" presId="urn:microsoft.com/office/officeart/2005/8/layout/vProcess5"/>
    <dgm:cxn modelId="{0FF2B4C4-6DFD-1F4E-9DB7-19ECEE1350CE}" type="presParOf" srcId="{76D741FA-CFFA-7B4A-959F-3260CAA3093C}" destId="{95302F87-96A2-8D49-968E-6FAE335365F0}" srcOrd="5" destOrd="0" presId="urn:microsoft.com/office/officeart/2005/8/layout/vProcess5"/>
    <dgm:cxn modelId="{9E0DBFB9-9551-9A46-9DE6-A728FF0E9B13}" type="presParOf" srcId="{76D741FA-CFFA-7B4A-959F-3260CAA3093C}" destId="{FE097828-B49C-D240-9D38-8901DCA38C5B}" srcOrd="6" destOrd="0" presId="urn:microsoft.com/office/officeart/2005/8/layout/vProcess5"/>
    <dgm:cxn modelId="{5B455913-2DC0-1843-837C-FE430AB51CB8}" type="presParOf" srcId="{76D741FA-CFFA-7B4A-959F-3260CAA3093C}" destId="{6084981B-E117-2549-AA74-80BC6BEEA6E4}" srcOrd="7" destOrd="0" presId="urn:microsoft.com/office/officeart/2005/8/layout/vProcess5"/>
    <dgm:cxn modelId="{EA09A9EC-D8C6-2B42-89FE-6E11B1E5DAF2}" type="presParOf" srcId="{76D741FA-CFFA-7B4A-959F-3260CAA3093C}" destId="{A558B890-09C7-ED46-8781-0A023FC24E3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6010B75-A889-490D-8086-F26A3AB3CBD6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31113301-9E4E-42CA-B27D-5F8FBCEE43E2}">
      <dgm:prSet/>
      <dgm:spPr/>
      <dgm:t>
        <a:bodyPr/>
        <a:lstStyle/>
        <a:p>
          <a:r>
            <a:rPr lang="en-US"/>
            <a:t>Phase 1: Integrate model into clinical decision support system (pilot).</a:t>
          </a:r>
        </a:p>
      </dgm:t>
    </dgm:pt>
    <dgm:pt modelId="{7841EFAB-1B17-4D21-AC70-89C040E6FC13}" type="parTrans" cxnId="{F76C3F3D-02CA-4185-944E-959C233866C8}">
      <dgm:prSet/>
      <dgm:spPr/>
      <dgm:t>
        <a:bodyPr/>
        <a:lstStyle/>
        <a:p>
          <a:endParaRPr lang="en-US"/>
        </a:p>
      </dgm:t>
    </dgm:pt>
    <dgm:pt modelId="{634FD66F-CB75-445A-AD14-9E7B1111DDF3}" type="sibTrans" cxnId="{F76C3F3D-02CA-4185-944E-959C233866C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5FA6DF9-9B74-40FA-BC8D-5F1183B19AB9}">
      <dgm:prSet/>
      <dgm:spPr/>
      <dgm:t>
        <a:bodyPr/>
        <a:lstStyle/>
        <a:p>
          <a:r>
            <a:rPr lang="en-US"/>
            <a:t>Phase 2: Refine model based on feedback, add features.</a:t>
          </a:r>
        </a:p>
      </dgm:t>
    </dgm:pt>
    <dgm:pt modelId="{AC03AEC5-9591-42D3-AC35-354A2B5C4175}" type="parTrans" cxnId="{EEEB7BF7-6BAD-48A7-B245-9DA0B49120AF}">
      <dgm:prSet/>
      <dgm:spPr/>
      <dgm:t>
        <a:bodyPr/>
        <a:lstStyle/>
        <a:p>
          <a:endParaRPr lang="en-US"/>
        </a:p>
      </dgm:t>
    </dgm:pt>
    <dgm:pt modelId="{99EDFFE4-04BD-4588-A692-1A05AE41FD54}" type="sibTrans" cxnId="{EEEB7BF7-6BAD-48A7-B245-9DA0B49120A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A29E081-3A0A-4A1A-BEC8-76A3148FE1C4}">
      <dgm:prSet/>
      <dgm:spPr/>
      <dgm:t>
        <a:bodyPr/>
        <a:lstStyle/>
        <a:p>
          <a:r>
            <a:rPr lang="en-US"/>
            <a:t>Phase 3: Scale to more institutions, monitor performance.</a:t>
          </a:r>
        </a:p>
      </dgm:t>
    </dgm:pt>
    <dgm:pt modelId="{A18D5910-E56D-4067-839C-5F8EE33C0715}" type="parTrans" cxnId="{A28F2A8D-D2F3-432D-922D-4DE1DC5AE00D}">
      <dgm:prSet/>
      <dgm:spPr/>
      <dgm:t>
        <a:bodyPr/>
        <a:lstStyle/>
        <a:p>
          <a:endParaRPr lang="en-US"/>
        </a:p>
      </dgm:t>
    </dgm:pt>
    <dgm:pt modelId="{25C4E991-4D62-4652-B6CE-A0435A11BAF3}" type="sibTrans" cxnId="{A28F2A8D-D2F3-432D-922D-4DE1DC5AE00D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52E2474-0EF5-FE47-906E-A93FB692591F}" type="pres">
      <dgm:prSet presAssocID="{D6010B75-A889-490D-8086-F26A3AB3CBD6}" presName="linearFlow" presStyleCnt="0">
        <dgm:presLayoutVars>
          <dgm:dir/>
          <dgm:animLvl val="lvl"/>
          <dgm:resizeHandles val="exact"/>
        </dgm:presLayoutVars>
      </dgm:prSet>
      <dgm:spPr/>
    </dgm:pt>
    <dgm:pt modelId="{B85749A7-D5FB-F840-9745-1B91270A5FF3}" type="pres">
      <dgm:prSet presAssocID="{31113301-9E4E-42CA-B27D-5F8FBCEE43E2}" presName="compositeNode" presStyleCnt="0"/>
      <dgm:spPr/>
    </dgm:pt>
    <dgm:pt modelId="{D6A2D17E-04F9-0E4C-98A4-AC4633F5AB8D}" type="pres">
      <dgm:prSet presAssocID="{31113301-9E4E-42CA-B27D-5F8FBCEE43E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B257626-9FAD-4F46-978E-E33BD2644B40}" type="pres">
      <dgm:prSet presAssocID="{31113301-9E4E-42CA-B27D-5F8FBCEE43E2}" presName="parSh" presStyleCnt="0"/>
      <dgm:spPr/>
    </dgm:pt>
    <dgm:pt modelId="{E37F9207-21F7-9843-BFFE-E13FE303D776}" type="pres">
      <dgm:prSet presAssocID="{31113301-9E4E-42CA-B27D-5F8FBCEE43E2}" presName="lineNode" presStyleLbl="alignAccFollowNode1" presStyleIdx="0" presStyleCnt="9"/>
      <dgm:spPr/>
    </dgm:pt>
    <dgm:pt modelId="{0A6DA6F6-B7DA-6E42-9929-647C2C8A75C9}" type="pres">
      <dgm:prSet presAssocID="{31113301-9E4E-42CA-B27D-5F8FBCEE43E2}" presName="lineArrowNode" presStyleLbl="alignAccFollowNode1" presStyleIdx="1" presStyleCnt="9"/>
      <dgm:spPr/>
    </dgm:pt>
    <dgm:pt modelId="{E7BAB566-E29E-9148-9EC4-D1FCEFFF4B8A}" type="pres">
      <dgm:prSet presAssocID="{634FD66F-CB75-445A-AD14-9E7B1111DDF3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D985773B-C2A9-4A47-99F8-1CC9413CEE08}" type="pres">
      <dgm:prSet presAssocID="{634FD66F-CB75-445A-AD14-9E7B1111DDF3}" presName="spacerBetweenCircleAndCallout" presStyleCnt="0">
        <dgm:presLayoutVars/>
      </dgm:prSet>
      <dgm:spPr/>
    </dgm:pt>
    <dgm:pt modelId="{3A4D1BFD-F191-ED49-8469-C95E92760606}" type="pres">
      <dgm:prSet presAssocID="{31113301-9E4E-42CA-B27D-5F8FBCEE43E2}" presName="nodeText" presStyleLbl="alignAccFollowNode1" presStyleIdx="2" presStyleCnt="9">
        <dgm:presLayoutVars>
          <dgm:bulletEnabled val="1"/>
        </dgm:presLayoutVars>
      </dgm:prSet>
      <dgm:spPr/>
    </dgm:pt>
    <dgm:pt modelId="{9F157594-25B0-CE42-8CC5-7676EAC52554}" type="pres">
      <dgm:prSet presAssocID="{634FD66F-CB75-445A-AD14-9E7B1111DDF3}" presName="sibTransComposite" presStyleCnt="0"/>
      <dgm:spPr/>
    </dgm:pt>
    <dgm:pt modelId="{1F3C48E0-72AA-FC4D-82EC-97AD4AE78780}" type="pres">
      <dgm:prSet presAssocID="{E5FA6DF9-9B74-40FA-BC8D-5F1183B19AB9}" presName="compositeNode" presStyleCnt="0"/>
      <dgm:spPr/>
    </dgm:pt>
    <dgm:pt modelId="{EEA9E5CC-FB6C-9B43-A874-8504B600FC7A}" type="pres">
      <dgm:prSet presAssocID="{E5FA6DF9-9B74-40FA-BC8D-5F1183B19AB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58B5BEC-7FD1-E042-B79D-F1784B2CC69E}" type="pres">
      <dgm:prSet presAssocID="{E5FA6DF9-9B74-40FA-BC8D-5F1183B19AB9}" presName="parSh" presStyleCnt="0"/>
      <dgm:spPr/>
    </dgm:pt>
    <dgm:pt modelId="{13295304-989B-4F41-942E-973C6F2A2898}" type="pres">
      <dgm:prSet presAssocID="{E5FA6DF9-9B74-40FA-BC8D-5F1183B19AB9}" presName="lineNode" presStyleLbl="alignAccFollowNode1" presStyleIdx="3" presStyleCnt="9"/>
      <dgm:spPr/>
    </dgm:pt>
    <dgm:pt modelId="{B79871C6-DFFA-744A-B963-89169E5D8C15}" type="pres">
      <dgm:prSet presAssocID="{E5FA6DF9-9B74-40FA-BC8D-5F1183B19AB9}" presName="lineArrowNode" presStyleLbl="alignAccFollowNode1" presStyleIdx="4" presStyleCnt="9"/>
      <dgm:spPr/>
    </dgm:pt>
    <dgm:pt modelId="{E8C34378-B446-854C-8331-7CCAF7A942C6}" type="pres">
      <dgm:prSet presAssocID="{99EDFFE4-04BD-4588-A692-1A05AE41FD54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FCC8B909-6B55-FE4B-BF30-674F9066998B}" type="pres">
      <dgm:prSet presAssocID="{99EDFFE4-04BD-4588-A692-1A05AE41FD54}" presName="spacerBetweenCircleAndCallout" presStyleCnt="0">
        <dgm:presLayoutVars/>
      </dgm:prSet>
      <dgm:spPr/>
    </dgm:pt>
    <dgm:pt modelId="{E6CBE245-A7F4-8142-9ECC-7CD82057F0C3}" type="pres">
      <dgm:prSet presAssocID="{E5FA6DF9-9B74-40FA-BC8D-5F1183B19AB9}" presName="nodeText" presStyleLbl="alignAccFollowNode1" presStyleIdx="5" presStyleCnt="9">
        <dgm:presLayoutVars>
          <dgm:bulletEnabled val="1"/>
        </dgm:presLayoutVars>
      </dgm:prSet>
      <dgm:spPr/>
    </dgm:pt>
    <dgm:pt modelId="{8F1970DA-8234-624F-923E-55FB193E3C26}" type="pres">
      <dgm:prSet presAssocID="{99EDFFE4-04BD-4588-A692-1A05AE41FD54}" presName="sibTransComposite" presStyleCnt="0"/>
      <dgm:spPr/>
    </dgm:pt>
    <dgm:pt modelId="{DA5167C3-9734-3A4F-BD56-313424F1E301}" type="pres">
      <dgm:prSet presAssocID="{7A29E081-3A0A-4A1A-BEC8-76A3148FE1C4}" presName="compositeNode" presStyleCnt="0"/>
      <dgm:spPr/>
    </dgm:pt>
    <dgm:pt modelId="{694D651C-4154-0B45-A660-10A6DED67E63}" type="pres">
      <dgm:prSet presAssocID="{7A29E081-3A0A-4A1A-BEC8-76A3148FE1C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C8C765A-151A-6C4C-A540-A8DB528F47AE}" type="pres">
      <dgm:prSet presAssocID="{7A29E081-3A0A-4A1A-BEC8-76A3148FE1C4}" presName="parSh" presStyleCnt="0"/>
      <dgm:spPr/>
    </dgm:pt>
    <dgm:pt modelId="{12AF0E19-8DAF-BA4B-B4C5-584860399142}" type="pres">
      <dgm:prSet presAssocID="{7A29E081-3A0A-4A1A-BEC8-76A3148FE1C4}" presName="lineNode" presStyleLbl="alignAccFollowNode1" presStyleIdx="6" presStyleCnt="9"/>
      <dgm:spPr/>
    </dgm:pt>
    <dgm:pt modelId="{6C022DB7-9925-244E-8E1A-C66E411091C2}" type="pres">
      <dgm:prSet presAssocID="{7A29E081-3A0A-4A1A-BEC8-76A3148FE1C4}" presName="lineArrowNode" presStyleLbl="alignAccFollowNode1" presStyleIdx="7" presStyleCnt="9"/>
      <dgm:spPr/>
    </dgm:pt>
    <dgm:pt modelId="{E7A6B180-0541-BB4A-A797-6ABE8B65A8E8}" type="pres">
      <dgm:prSet presAssocID="{25C4E991-4D62-4652-B6CE-A0435A11BAF3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E87D307B-DD0C-D54E-88FF-A2C077B07457}" type="pres">
      <dgm:prSet presAssocID="{25C4E991-4D62-4652-B6CE-A0435A11BAF3}" presName="spacerBetweenCircleAndCallout" presStyleCnt="0">
        <dgm:presLayoutVars/>
      </dgm:prSet>
      <dgm:spPr/>
    </dgm:pt>
    <dgm:pt modelId="{697E95E2-9478-9E40-8270-E00DF0C149CF}" type="pres">
      <dgm:prSet presAssocID="{7A29E081-3A0A-4A1A-BEC8-76A3148FE1C4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97033C07-E41C-5B48-B61B-B3E85E55BE09}" type="presOf" srcId="{D6010B75-A889-490D-8086-F26A3AB3CBD6}" destId="{F52E2474-0EF5-FE47-906E-A93FB692591F}" srcOrd="0" destOrd="0" presId="urn:microsoft.com/office/officeart/2016/7/layout/LinearArrowProcessNumbered"/>
    <dgm:cxn modelId="{0E871A11-DC3C-784B-8218-287017E3283B}" type="presOf" srcId="{25C4E991-4D62-4652-B6CE-A0435A11BAF3}" destId="{E7A6B180-0541-BB4A-A797-6ABE8B65A8E8}" srcOrd="0" destOrd="0" presId="urn:microsoft.com/office/officeart/2016/7/layout/LinearArrowProcessNumbered"/>
    <dgm:cxn modelId="{F76C3F3D-02CA-4185-944E-959C233866C8}" srcId="{D6010B75-A889-490D-8086-F26A3AB3CBD6}" destId="{31113301-9E4E-42CA-B27D-5F8FBCEE43E2}" srcOrd="0" destOrd="0" parTransId="{7841EFAB-1B17-4D21-AC70-89C040E6FC13}" sibTransId="{634FD66F-CB75-445A-AD14-9E7B1111DDF3}"/>
    <dgm:cxn modelId="{A159127A-FDC9-CD4C-8226-310D8AF0FB73}" type="presOf" srcId="{99EDFFE4-04BD-4588-A692-1A05AE41FD54}" destId="{E8C34378-B446-854C-8331-7CCAF7A942C6}" srcOrd="0" destOrd="0" presId="urn:microsoft.com/office/officeart/2016/7/layout/LinearArrowProcessNumbered"/>
    <dgm:cxn modelId="{91B4738C-C663-D944-9766-DB086DACEDB1}" type="presOf" srcId="{634FD66F-CB75-445A-AD14-9E7B1111DDF3}" destId="{E7BAB566-E29E-9148-9EC4-D1FCEFFF4B8A}" srcOrd="0" destOrd="0" presId="urn:microsoft.com/office/officeart/2016/7/layout/LinearArrowProcessNumbered"/>
    <dgm:cxn modelId="{A28F2A8D-D2F3-432D-922D-4DE1DC5AE00D}" srcId="{D6010B75-A889-490D-8086-F26A3AB3CBD6}" destId="{7A29E081-3A0A-4A1A-BEC8-76A3148FE1C4}" srcOrd="2" destOrd="0" parTransId="{A18D5910-E56D-4067-839C-5F8EE33C0715}" sibTransId="{25C4E991-4D62-4652-B6CE-A0435A11BAF3}"/>
    <dgm:cxn modelId="{D72FACA9-9223-4648-ADED-7AFD11DAB320}" type="presOf" srcId="{7A29E081-3A0A-4A1A-BEC8-76A3148FE1C4}" destId="{697E95E2-9478-9E40-8270-E00DF0C149CF}" srcOrd="0" destOrd="0" presId="urn:microsoft.com/office/officeart/2016/7/layout/LinearArrowProcessNumbered"/>
    <dgm:cxn modelId="{F69FA3DB-6D5B-8244-92B0-168AA910F16F}" type="presOf" srcId="{31113301-9E4E-42CA-B27D-5F8FBCEE43E2}" destId="{3A4D1BFD-F191-ED49-8469-C95E92760606}" srcOrd="0" destOrd="0" presId="urn:microsoft.com/office/officeart/2016/7/layout/LinearArrowProcessNumbered"/>
    <dgm:cxn modelId="{7BD397DD-1F6C-4E46-AE09-976002C046B8}" type="presOf" srcId="{E5FA6DF9-9B74-40FA-BC8D-5F1183B19AB9}" destId="{E6CBE245-A7F4-8142-9ECC-7CD82057F0C3}" srcOrd="0" destOrd="0" presId="urn:microsoft.com/office/officeart/2016/7/layout/LinearArrowProcessNumbered"/>
    <dgm:cxn modelId="{EEEB7BF7-6BAD-48A7-B245-9DA0B49120AF}" srcId="{D6010B75-A889-490D-8086-F26A3AB3CBD6}" destId="{E5FA6DF9-9B74-40FA-BC8D-5F1183B19AB9}" srcOrd="1" destOrd="0" parTransId="{AC03AEC5-9591-42D3-AC35-354A2B5C4175}" sibTransId="{99EDFFE4-04BD-4588-A692-1A05AE41FD54}"/>
    <dgm:cxn modelId="{744FD7F2-8DB4-3941-B8CE-09AAF8F498DB}" type="presParOf" srcId="{F52E2474-0EF5-FE47-906E-A93FB692591F}" destId="{B85749A7-D5FB-F840-9745-1B91270A5FF3}" srcOrd="0" destOrd="0" presId="urn:microsoft.com/office/officeart/2016/7/layout/LinearArrowProcessNumbered"/>
    <dgm:cxn modelId="{092C1395-C3C1-BF4F-B9D4-7F81FD5F4AAB}" type="presParOf" srcId="{B85749A7-D5FB-F840-9745-1B91270A5FF3}" destId="{D6A2D17E-04F9-0E4C-98A4-AC4633F5AB8D}" srcOrd="0" destOrd="0" presId="urn:microsoft.com/office/officeart/2016/7/layout/LinearArrowProcessNumbered"/>
    <dgm:cxn modelId="{61F849E0-C1C8-964B-A4A4-A5687F6006E4}" type="presParOf" srcId="{B85749A7-D5FB-F840-9745-1B91270A5FF3}" destId="{4B257626-9FAD-4F46-978E-E33BD2644B40}" srcOrd="1" destOrd="0" presId="urn:microsoft.com/office/officeart/2016/7/layout/LinearArrowProcessNumbered"/>
    <dgm:cxn modelId="{C2532DA4-1DDE-3842-ABC5-79AA33C57BA2}" type="presParOf" srcId="{4B257626-9FAD-4F46-978E-E33BD2644B40}" destId="{E37F9207-21F7-9843-BFFE-E13FE303D776}" srcOrd="0" destOrd="0" presId="urn:microsoft.com/office/officeart/2016/7/layout/LinearArrowProcessNumbered"/>
    <dgm:cxn modelId="{7CF26810-2DF0-0C42-B17A-0A32FAE4BB56}" type="presParOf" srcId="{4B257626-9FAD-4F46-978E-E33BD2644B40}" destId="{0A6DA6F6-B7DA-6E42-9929-647C2C8A75C9}" srcOrd="1" destOrd="0" presId="urn:microsoft.com/office/officeart/2016/7/layout/LinearArrowProcessNumbered"/>
    <dgm:cxn modelId="{F012687A-7E71-2D42-AE41-096E4EAF5261}" type="presParOf" srcId="{4B257626-9FAD-4F46-978E-E33BD2644B40}" destId="{E7BAB566-E29E-9148-9EC4-D1FCEFFF4B8A}" srcOrd="2" destOrd="0" presId="urn:microsoft.com/office/officeart/2016/7/layout/LinearArrowProcessNumbered"/>
    <dgm:cxn modelId="{1FDE2277-038D-DA41-8045-4886E2CCD6CE}" type="presParOf" srcId="{4B257626-9FAD-4F46-978E-E33BD2644B40}" destId="{D985773B-C2A9-4A47-99F8-1CC9413CEE08}" srcOrd="3" destOrd="0" presId="urn:microsoft.com/office/officeart/2016/7/layout/LinearArrowProcessNumbered"/>
    <dgm:cxn modelId="{1B5C969D-2E4D-0143-BF96-884FC3D43BD3}" type="presParOf" srcId="{B85749A7-D5FB-F840-9745-1B91270A5FF3}" destId="{3A4D1BFD-F191-ED49-8469-C95E92760606}" srcOrd="2" destOrd="0" presId="urn:microsoft.com/office/officeart/2016/7/layout/LinearArrowProcessNumbered"/>
    <dgm:cxn modelId="{01DB10C3-E561-724E-ABEA-F67D0EBF99F4}" type="presParOf" srcId="{F52E2474-0EF5-FE47-906E-A93FB692591F}" destId="{9F157594-25B0-CE42-8CC5-7676EAC52554}" srcOrd="1" destOrd="0" presId="urn:microsoft.com/office/officeart/2016/7/layout/LinearArrowProcessNumbered"/>
    <dgm:cxn modelId="{2A13D7C5-DAB7-B645-A725-5FA498CD365A}" type="presParOf" srcId="{F52E2474-0EF5-FE47-906E-A93FB692591F}" destId="{1F3C48E0-72AA-FC4D-82EC-97AD4AE78780}" srcOrd="2" destOrd="0" presId="urn:microsoft.com/office/officeart/2016/7/layout/LinearArrowProcessNumbered"/>
    <dgm:cxn modelId="{9F5E1D7B-1A90-804B-A557-EE4EBBF006C2}" type="presParOf" srcId="{1F3C48E0-72AA-FC4D-82EC-97AD4AE78780}" destId="{EEA9E5CC-FB6C-9B43-A874-8504B600FC7A}" srcOrd="0" destOrd="0" presId="urn:microsoft.com/office/officeart/2016/7/layout/LinearArrowProcessNumbered"/>
    <dgm:cxn modelId="{7991C330-7E5C-C54D-8999-7B9EB495C205}" type="presParOf" srcId="{1F3C48E0-72AA-FC4D-82EC-97AD4AE78780}" destId="{658B5BEC-7FD1-E042-B79D-F1784B2CC69E}" srcOrd="1" destOrd="0" presId="urn:microsoft.com/office/officeart/2016/7/layout/LinearArrowProcessNumbered"/>
    <dgm:cxn modelId="{DEBE56AD-D7BA-EC48-8A26-78886E436799}" type="presParOf" srcId="{658B5BEC-7FD1-E042-B79D-F1784B2CC69E}" destId="{13295304-989B-4F41-942E-973C6F2A2898}" srcOrd="0" destOrd="0" presId="urn:microsoft.com/office/officeart/2016/7/layout/LinearArrowProcessNumbered"/>
    <dgm:cxn modelId="{BD5E762D-01C4-1040-A5AD-E0444CC4AE11}" type="presParOf" srcId="{658B5BEC-7FD1-E042-B79D-F1784B2CC69E}" destId="{B79871C6-DFFA-744A-B963-89169E5D8C15}" srcOrd="1" destOrd="0" presId="urn:microsoft.com/office/officeart/2016/7/layout/LinearArrowProcessNumbered"/>
    <dgm:cxn modelId="{6FD39E3C-6B51-1440-BA7C-CB061151C178}" type="presParOf" srcId="{658B5BEC-7FD1-E042-B79D-F1784B2CC69E}" destId="{E8C34378-B446-854C-8331-7CCAF7A942C6}" srcOrd="2" destOrd="0" presId="urn:microsoft.com/office/officeart/2016/7/layout/LinearArrowProcessNumbered"/>
    <dgm:cxn modelId="{A165C1FF-875E-2546-A738-465EE5A63D57}" type="presParOf" srcId="{658B5BEC-7FD1-E042-B79D-F1784B2CC69E}" destId="{FCC8B909-6B55-FE4B-BF30-674F9066998B}" srcOrd="3" destOrd="0" presId="urn:microsoft.com/office/officeart/2016/7/layout/LinearArrowProcessNumbered"/>
    <dgm:cxn modelId="{4F2B26F1-84C7-434A-8BA7-ECBDB4CD8AA6}" type="presParOf" srcId="{1F3C48E0-72AA-FC4D-82EC-97AD4AE78780}" destId="{E6CBE245-A7F4-8142-9ECC-7CD82057F0C3}" srcOrd="2" destOrd="0" presId="urn:microsoft.com/office/officeart/2016/7/layout/LinearArrowProcessNumbered"/>
    <dgm:cxn modelId="{B7056F1B-9EB6-4B4B-8708-5F87411940E4}" type="presParOf" srcId="{F52E2474-0EF5-FE47-906E-A93FB692591F}" destId="{8F1970DA-8234-624F-923E-55FB193E3C26}" srcOrd="3" destOrd="0" presId="urn:microsoft.com/office/officeart/2016/7/layout/LinearArrowProcessNumbered"/>
    <dgm:cxn modelId="{43902DB4-C05F-1345-9CE6-CA8A17AC0C9F}" type="presParOf" srcId="{F52E2474-0EF5-FE47-906E-A93FB692591F}" destId="{DA5167C3-9734-3A4F-BD56-313424F1E301}" srcOrd="4" destOrd="0" presId="urn:microsoft.com/office/officeart/2016/7/layout/LinearArrowProcessNumbered"/>
    <dgm:cxn modelId="{06D92160-A79C-DE49-BE38-831546E271E9}" type="presParOf" srcId="{DA5167C3-9734-3A4F-BD56-313424F1E301}" destId="{694D651C-4154-0B45-A660-10A6DED67E63}" srcOrd="0" destOrd="0" presId="urn:microsoft.com/office/officeart/2016/7/layout/LinearArrowProcessNumbered"/>
    <dgm:cxn modelId="{6903BA02-C0EA-DF42-924C-CB61002AF3EC}" type="presParOf" srcId="{DA5167C3-9734-3A4F-BD56-313424F1E301}" destId="{4C8C765A-151A-6C4C-A540-A8DB528F47AE}" srcOrd="1" destOrd="0" presId="urn:microsoft.com/office/officeart/2016/7/layout/LinearArrowProcessNumbered"/>
    <dgm:cxn modelId="{0AA33638-0009-BB40-8D67-50D57A3EE8A5}" type="presParOf" srcId="{4C8C765A-151A-6C4C-A540-A8DB528F47AE}" destId="{12AF0E19-8DAF-BA4B-B4C5-584860399142}" srcOrd="0" destOrd="0" presId="urn:microsoft.com/office/officeart/2016/7/layout/LinearArrowProcessNumbered"/>
    <dgm:cxn modelId="{9ACA3B58-367C-044C-8770-BCE197D1012C}" type="presParOf" srcId="{4C8C765A-151A-6C4C-A540-A8DB528F47AE}" destId="{6C022DB7-9925-244E-8E1A-C66E411091C2}" srcOrd="1" destOrd="0" presId="urn:microsoft.com/office/officeart/2016/7/layout/LinearArrowProcessNumbered"/>
    <dgm:cxn modelId="{1E826C5A-CB88-BE44-B8A6-7B4BBE8075C5}" type="presParOf" srcId="{4C8C765A-151A-6C4C-A540-A8DB528F47AE}" destId="{E7A6B180-0541-BB4A-A797-6ABE8B65A8E8}" srcOrd="2" destOrd="0" presId="urn:microsoft.com/office/officeart/2016/7/layout/LinearArrowProcessNumbered"/>
    <dgm:cxn modelId="{83FBA5DB-B8EF-3C43-B396-3B82A2E291E3}" type="presParOf" srcId="{4C8C765A-151A-6C4C-A540-A8DB528F47AE}" destId="{E87D307B-DD0C-D54E-88FF-A2C077B07457}" srcOrd="3" destOrd="0" presId="urn:microsoft.com/office/officeart/2016/7/layout/LinearArrowProcessNumbered"/>
    <dgm:cxn modelId="{3E8EB220-C593-3C4E-9803-FF89FA2BC332}" type="presParOf" srcId="{DA5167C3-9734-3A4F-BD56-313424F1E301}" destId="{697E95E2-9478-9E40-8270-E00DF0C149CF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F85601F-4C42-4D2D-B35E-639B6D51D44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B2384E-1E40-46A4-8729-477E680F38E5}">
      <dgm:prSet/>
      <dgm:spPr/>
      <dgm:t>
        <a:bodyPr/>
        <a:lstStyle/>
        <a:p>
          <a:r>
            <a:rPr lang="en-US"/>
            <a:t>Data Privacy: Ensure data anonymization and adherence to regulations (HIPAA, GDPR).</a:t>
          </a:r>
        </a:p>
      </dgm:t>
    </dgm:pt>
    <dgm:pt modelId="{FE834A88-ADBA-4B62-BD0F-7003F4280926}" type="parTrans" cxnId="{B295E5FE-BE6C-4F22-8912-90AC42FAA9B9}">
      <dgm:prSet/>
      <dgm:spPr/>
      <dgm:t>
        <a:bodyPr/>
        <a:lstStyle/>
        <a:p>
          <a:endParaRPr lang="en-US"/>
        </a:p>
      </dgm:t>
    </dgm:pt>
    <dgm:pt modelId="{3E87AC72-B754-4C67-BA30-21985673C497}" type="sibTrans" cxnId="{B295E5FE-BE6C-4F22-8912-90AC42FAA9B9}">
      <dgm:prSet/>
      <dgm:spPr/>
      <dgm:t>
        <a:bodyPr/>
        <a:lstStyle/>
        <a:p>
          <a:endParaRPr lang="en-US"/>
        </a:p>
      </dgm:t>
    </dgm:pt>
    <dgm:pt modelId="{E07EE371-B26F-41C2-9407-DAB933E45319}">
      <dgm:prSet/>
      <dgm:spPr/>
      <dgm:t>
        <a:bodyPr/>
        <a:lstStyle/>
        <a:p>
          <a:r>
            <a:rPr lang="en-US"/>
            <a:t>Bias Mitigation: Ensure diverse datasets to prevent biased predictions.</a:t>
          </a:r>
        </a:p>
      </dgm:t>
    </dgm:pt>
    <dgm:pt modelId="{AB9D03DF-7A35-4BBC-AA1B-421896F0329F}" type="parTrans" cxnId="{DB1F6AB4-A4A8-4C7E-9268-8FB01F162EFA}">
      <dgm:prSet/>
      <dgm:spPr/>
      <dgm:t>
        <a:bodyPr/>
        <a:lstStyle/>
        <a:p>
          <a:endParaRPr lang="en-US"/>
        </a:p>
      </dgm:t>
    </dgm:pt>
    <dgm:pt modelId="{B3B9CB12-13CD-486F-B6C5-1A84D1932294}" type="sibTrans" cxnId="{DB1F6AB4-A4A8-4C7E-9268-8FB01F162EFA}">
      <dgm:prSet/>
      <dgm:spPr/>
      <dgm:t>
        <a:bodyPr/>
        <a:lstStyle/>
        <a:p>
          <a:endParaRPr lang="en-US"/>
        </a:p>
      </dgm:t>
    </dgm:pt>
    <dgm:pt modelId="{4C9825B5-B5F1-47F9-B7ED-01A50817FD17}">
      <dgm:prSet/>
      <dgm:spPr/>
      <dgm:t>
        <a:bodyPr/>
        <a:lstStyle/>
        <a:p>
          <a:r>
            <a:rPr lang="en-US"/>
            <a:t>Transparency: Allow healthcare professionals to understand and validate model outputs.</a:t>
          </a:r>
        </a:p>
      </dgm:t>
    </dgm:pt>
    <dgm:pt modelId="{C481D230-2278-4795-8BC0-5C61A22BC546}" type="parTrans" cxnId="{9706934B-F32A-4852-A246-1CA98E7B37B2}">
      <dgm:prSet/>
      <dgm:spPr/>
      <dgm:t>
        <a:bodyPr/>
        <a:lstStyle/>
        <a:p>
          <a:endParaRPr lang="en-US"/>
        </a:p>
      </dgm:t>
    </dgm:pt>
    <dgm:pt modelId="{884B79BA-925E-4A52-AD5E-9659E72593BB}" type="sibTrans" cxnId="{9706934B-F32A-4852-A246-1CA98E7B37B2}">
      <dgm:prSet/>
      <dgm:spPr/>
      <dgm:t>
        <a:bodyPr/>
        <a:lstStyle/>
        <a:p>
          <a:endParaRPr lang="en-US"/>
        </a:p>
      </dgm:t>
    </dgm:pt>
    <dgm:pt modelId="{79EAEFF7-BC7D-44FA-A636-D2766862E0BC}" type="pres">
      <dgm:prSet presAssocID="{2F85601F-4C42-4D2D-B35E-639B6D51D442}" presName="root" presStyleCnt="0">
        <dgm:presLayoutVars>
          <dgm:dir/>
          <dgm:resizeHandles val="exact"/>
        </dgm:presLayoutVars>
      </dgm:prSet>
      <dgm:spPr/>
    </dgm:pt>
    <dgm:pt modelId="{18FEB397-494F-4FDE-868C-C98235CB50C4}" type="pres">
      <dgm:prSet presAssocID="{73B2384E-1E40-46A4-8729-477E680F38E5}" presName="compNode" presStyleCnt="0"/>
      <dgm:spPr/>
    </dgm:pt>
    <dgm:pt modelId="{2CDD9D57-6C95-457D-BBF6-11004008C289}" type="pres">
      <dgm:prSet presAssocID="{73B2384E-1E40-46A4-8729-477E680F38E5}" presName="bgRect" presStyleLbl="bgShp" presStyleIdx="0" presStyleCnt="3"/>
      <dgm:spPr/>
    </dgm:pt>
    <dgm:pt modelId="{EA8F51AA-0F9C-4365-86EF-9249E57E23AA}" type="pres">
      <dgm:prSet presAssocID="{73B2384E-1E40-46A4-8729-477E680F38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7343DD4-852B-417A-AA9D-1438153D0A6A}" type="pres">
      <dgm:prSet presAssocID="{73B2384E-1E40-46A4-8729-477E680F38E5}" presName="spaceRect" presStyleCnt="0"/>
      <dgm:spPr/>
    </dgm:pt>
    <dgm:pt modelId="{A2594344-3CB0-4C4F-AE57-CAD3253EA8AC}" type="pres">
      <dgm:prSet presAssocID="{73B2384E-1E40-46A4-8729-477E680F38E5}" presName="parTx" presStyleLbl="revTx" presStyleIdx="0" presStyleCnt="3">
        <dgm:presLayoutVars>
          <dgm:chMax val="0"/>
          <dgm:chPref val="0"/>
        </dgm:presLayoutVars>
      </dgm:prSet>
      <dgm:spPr/>
    </dgm:pt>
    <dgm:pt modelId="{5A77E862-EB85-4E04-82B5-C8BD44A00AAA}" type="pres">
      <dgm:prSet presAssocID="{3E87AC72-B754-4C67-BA30-21985673C497}" presName="sibTrans" presStyleCnt="0"/>
      <dgm:spPr/>
    </dgm:pt>
    <dgm:pt modelId="{7AE63591-D036-4E28-8EAC-75F497C78208}" type="pres">
      <dgm:prSet presAssocID="{E07EE371-B26F-41C2-9407-DAB933E45319}" presName="compNode" presStyleCnt="0"/>
      <dgm:spPr/>
    </dgm:pt>
    <dgm:pt modelId="{1249CEBF-E29C-44A8-BA4B-76CA04369195}" type="pres">
      <dgm:prSet presAssocID="{E07EE371-B26F-41C2-9407-DAB933E45319}" presName="bgRect" presStyleLbl="bgShp" presStyleIdx="1" presStyleCnt="3"/>
      <dgm:spPr/>
    </dgm:pt>
    <dgm:pt modelId="{CC062BF3-05E5-4232-BB3D-987B05456EF6}" type="pres">
      <dgm:prSet presAssocID="{E07EE371-B26F-41C2-9407-DAB933E453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62226E8-C365-464A-BE2A-230CA3AF5D53}" type="pres">
      <dgm:prSet presAssocID="{E07EE371-B26F-41C2-9407-DAB933E45319}" presName="spaceRect" presStyleCnt="0"/>
      <dgm:spPr/>
    </dgm:pt>
    <dgm:pt modelId="{C3565047-F8C1-4356-B75F-6BBD0AB6ED91}" type="pres">
      <dgm:prSet presAssocID="{E07EE371-B26F-41C2-9407-DAB933E45319}" presName="parTx" presStyleLbl="revTx" presStyleIdx="1" presStyleCnt="3">
        <dgm:presLayoutVars>
          <dgm:chMax val="0"/>
          <dgm:chPref val="0"/>
        </dgm:presLayoutVars>
      </dgm:prSet>
      <dgm:spPr/>
    </dgm:pt>
    <dgm:pt modelId="{FA03B824-7FD8-4265-95F8-2E8CB85ABD90}" type="pres">
      <dgm:prSet presAssocID="{B3B9CB12-13CD-486F-B6C5-1A84D1932294}" presName="sibTrans" presStyleCnt="0"/>
      <dgm:spPr/>
    </dgm:pt>
    <dgm:pt modelId="{EDDF7A26-7387-4B67-B0E4-39E40E56E0EC}" type="pres">
      <dgm:prSet presAssocID="{4C9825B5-B5F1-47F9-B7ED-01A50817FD17}" presName="compNode" presStyleCnt="0"/>
      <dgm:spPr/>
    </dgm:pt>
    <dgm:pt modelId="{150B2776-ED90-4ACD-B10B-F16980E8F6D2}" type="pres">
      <dgm:prSet presAssocID="{4C9825B5-B5F1-47F9-B7ED-01A50817FD17}" presName="bgRect" presStyleLbl="bgShp" presStyleIdx="2" presStyleCnt="3"/>
      <dgm:spPr/>
    </dgm:pt>
    <dgm:pt modelId="{3030083E-21EC-4A4E-A239-46A8CB95C4C7}" type="pres">
      <dgm:prSet presAssocID="{4C9825B5-B5F1-47F9-B7ED-01A50817FD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3681794-B2CF-4C87-9556-E109B9C0DB07}" type="pres">
      <dgm:prSet presAssocID="{4C9825B5-B5F1-47F9-B7ED-01A50817FD17}" presName="spaceRect" presStyleCnt="0"/>
      <dgm:spPr/>
    </dgm:pt>
    <dgm:pt modelId="{F8339ED4-0810-4E30-9E42-4208C910CBB4}" type="pres">
      <dgm:prSet presAssocID="{4C9825B5-B5F1-47F9-B7ED-01A50817FD1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706934B-F32A-4852-A246-1CA98E7B37B2}" srcId="{2F85601F-4C42-4D2D-B35E-639B6D51D442}" destId="{4C9825B5-B5F1-47F9-B7ED-01A50817FD17}" srcOrd="2" destOrd="0" parTransId="{C481D230-2278-4795-8BC0-5C61A22BC546}" sibTransId="{884B79BA-925E-4A52-AD5E-9659E72593BB}"/>
    <dgm:cxn modelId="{5942CD6B-251E-46BB-8601-4FB0DC5AF079}" type="presOf" srcId="{4C9825B5-B5F1-47F9-B7ED-01A50817FD17}" destId="{F8339ED4-0810-4E30-9E42-4208C910CBB4}" srcOrd="0" destOrd="0" presId="urn:microsoft.com/office/officeart/2018/2/layout/IconVerticalSolidList"/>
    <dgm:cxn modelId="{9C443179-5DF2-4BC5-93A0-2ACF04E0FD86}" type="presOf" srcId="{2F85601F-4C42-4D2D-B35E-639B6D51D442}" destId="{79EAEFF7-BC7D-44FA-A636-D2766862E0BC}" srcOrd="0" destOrd="0" presId="urn:microsoft.com/office/officeart/2018/2/layout/IconVerticalSolidList"/>
    <dgm:cxn modelId="{EB938EAB-FA37-4338-B7CE-9A234B56A9FD}" type="presOf" srcId="{73B2384E-1E40-46A4-8729-477E680F38E5}" destId="{A2594344-3CB0-4C4F-AE57-CAD3253EA8AC}" srcOrd="0" destOrd="0" presId="urn:microsoft.com/office/officeart/2018/2/layout/IconVerticalSolidList"/>
    <dgm:cxn modelId="{DB1F6AB4-A4A8-4C7E-9268-8FB01F162EFA}" srcId="{2F85601F-4C42-4D2D-B35E-639B6D51D442}" destId="{E07EE371-B26F-41C2-9407-DAB933E45319}" srcOrd="1" destOrd="0" parTransId="{AB9D03DF-7A35-4BBC-AA1B-421896F0329F}" sibTransId="{B3B9CB12-13CD-486F-B6C5-1A84D1932294}"/>
    <dgm:cxn modelId="{1B0E0DDC-EA5F-4E56-A754-0DA856ABB2B7}" type="presOf" srcId="{E07EE371-B26F-41C2-9407-DAB933E45319}" destId="{C3565047-F8C1-4356-B75F-6BBD0AB6ED91}" srcOrd="0" destOrd="0" presId="urn:microsoft.com/office/officeart/2018/2/layout/IconVerticalSolidList"/>
    <dgm:cxn modelId="{B295E5FE-BE6C-4F22-8912-90AC42FAA9B9}" srcId="{2F85601F-4C42-4D2D-B35E-639B6D51D442}" destId="{73B2384E-1E40-46A4-8729-477E680F38E5}" srcOrd="0" destOrd="0" parTransId="{FE834A88-ADBA-4B62-BD0F-7003F4280926}" sibTransId="{3E87AC72-B754-4C67-BA30-21985673C497}"/>
    <dgm:cxn modelId="{B9193959-7D97-4178-A181-8AEBA3E57EC1}" type="presParOf" srcId="{79EAEFF7-BC7D-44FA-A636-D2766862E0BC}" destId="{18FEB397-494F-4FDE-868C-C98235CB50C4}" srcOrd="0" destOrd="0" presId="urn:microsoft.com/office/officeart/2018/2/layout/IconVerticalSolidList"/>
    <dgm:cxn modelId="{78A73F82-22B1-4FF7-B220-B8FB6F242489}" type="presParOf" srcId="{18FEB397-494F-4FDE-868C-C98235CB50C4}" destId="{2CDD9D57-6C95-457D-BBF6-11004008C289}" srcOrd="0" destOrd="0" presId="urn:microsoft.com/office/officeart/2018/2/layout/IconVerticalSolidList"/>
    <dgm:cxn modelId="{AAD9CE3E-8A8E-46AC-ABDB-A2E7C866A731}" type="presParOf" srcId="{18FEB397-494F-4FDE-868C-C98235CB50C4}" destId="{EA8F51AA-0F9C-4365-86EF-9249E57E23AA}" srcOrd="1" destOrd="0" presId="urn:microsoft.com/office/officeart/2018/2/layout/IconVerticalSolidList"/>
    <dgm:cxn modelId="{99256AFD-2341-4CE9-B1B0-253B52102C51}" type="presParOf" srcId="{18FEB397-494F-4FDE-868C-C98235CB50C4}" destId="{07343DD4-852B-417A-AA9D-1438153D0A6A}" srcOrd="2" destOrd="0" presId="urn:microsoft.com/office/officeart/2018/2/layout/IconVerticalSolidList"/>
    <dgm:cxn modelId="{745F9035-973F-4877-9D9F-F28387E9E39E}" type="presParOf" srcId="{18FEB397-494F-4FDE-868C-C98235CB50C4}" destId="{A2594344-3CB0-4C4F-AE57-CAD3253EA8AC}" srcOrd="3" destOrd="0" presId="urn:microsoft.com/office/officeart/2018/2/layout/IconVerticalSolidList"/>
    <dgm:cxn modelId="{978C34E7-C4D2-45D2-B6ED-77F109E64870}" type="presParOf" srcId="{79EAEFF7-BC7D-44FA-A636-D2766862E0BC}" destId="{5A77E862-EB85-4E04-82B5-C8BD44A00AAA}" srcOrd="1" destOrd="0" presId="urn:microsoft.com/office/officeart/2018/2/layout/IconVerticalSolidList"/>
    <dgm:cxn modelId="{2FC5D533-5434-4835-BC31-8E54763AB43B}" type="presParOf" srcId="{79EAEFF7-BC7D-44FA-A636-D2766862E0BC}" destId="{7AE63591-D036-4E28-8EAC-75F497C78208}" srcOrd="2" destOrd="0" presId="urn:microsoft.com/office/officeart/2018/2/layout/IconVerticalSolidList"/>
    <dgm:cxn modelId="{00966C6F-CCCA-450C-8FBC-5587CE64806D}" type="presParOf" srcId="{7AE63591-D036-4E28-8EAC-75F497C78208}" destId="{1249CEBF-E29C-44A8-BA4B-76CA04369195}" srcOrd="0" destOrd="0" presId="urn:microsoft.com/office/officeart/2018/2/layout/IconVerticalSolidList"/>
    <dgm:cxn modelId="{09143527-9F28-4FCA-8C68-4058394C548A}" type="presParOf" srcId="{7AE63591-D036-4E28-8EAC-75F497C78208}" destId="{CC062BF3-05E5-4232-BB3D-987B05456EF6}" srcOrd="1" destOrd="0" presId="urn:microsoft.com/office/officeart/2018/2/layout/IconVerticalSolidList"/>
    <dgm:cxn modelId="{1E7AB195-BA7B-4570-9278-9285C6FC6458}" type="presParOf" srcId="{7AE63591-D036-4E28-8EAC-75F497C78208}" destId="{462226E8-C365-464A-BE2A-230CA3AF5D53}" srcOrd="2" destOrd="0" presId="urn:microsoft.com/office/officeart/2018/2/layout/IconVerticalSolidList"/>
    <dgm:cxn modelId="{CE107C81-D721-4930-ACE8-650CA0A7BF11}" type="presParOf" srcId="{7AE63591-D036-4E28-8EAC-75F497C78208}" destId="{C3565047-F8C1-4356-B75F-6BBD0AB6ED91}" srcOrd="3" destOrd="0" presId="urn:microsoft.com/office/officeart/2018/2/layout/IconVerticalSolidList"/>
    <dgm:cxn modelId="{32703E7A-5802-428D-BF2F-CA3220761305}" type="presParOf" srcId="{79EAEFF7-BC7D-44FA-A636-D2766862E0BC}" destId="{FA03B824-7FD8-4265-95F8-2E8CB85ABD90}" srcOrd="3" destOrd="0" presId="urn:microsoft.com/office/officeart/2018/2/layout/IconVerticalSolidList"/>
    <dgm:cxn modelId="{38F794BB-1A71-416D-9D87-DB5C09751852}" type="presParOf" srcId="{79EAEFF7-BC7D-44FA-A636-D2766862E0BC}" destId="{EDDF7A26-7387-4B67-B0E4-39E40E56E0EC}" srcOrd="4" destOrd="0" presId="urn:microsoft.com/office/officeart/2018/2/layout/IconVerticalSolidList"/>
    <dgm:cxn modelId="{D84BE380-4605-455D-A74D-CF78E4A65089}" type="presParOf" srcId="{EDDF7A26-7387-4B67-B0E4-39E40E56E0EC}" destId="{150B2776-ED90-4ACD-B10B-F16980E8F6D2}" srcOrd="0" destOrd="0" presId="urn:microsoft.com/office/officeart/2018/2/layout/IconVerticalSolidList"/>
    <dgm:cxn modelId="{3C098E0B-64E4-4800-900F-88514A793270}" type="presParOf" srcId="{EDDF7A26-7387-4B67-B0E4-39E40E56E0EC}" destId="{3030083E-21EC-4A4E-A239-46A8CB95C4C7}" srcOrd="1" destOrd="0" presId="urn:microsoft.com/office/officeart/2018/2/layout/IconVerticalSolidList"/>
    <dgm:cxn modelId="{943FAEC1-B91B-491A-B4D0-7A19DC9C29DA}" type="presParOf" srcId="{EDDF7A26-7387-4B67-B0E4-39E40E56E0EC}" destId="{23681794-B2CF-4C87-9556-E109B9C0DB07}" srcOrd="2" destOrd="0" presId="urn:microsoft.com/office/officeart/2018/2/layout/IconVerticalSolidList"/>
    <dgm:cxn modelId="{CED3AF8F-3D51-469C-9C27-7FF5D9606248}" type="presParOf" srcId="{EDDF7A26-7387-4B67-B0E4-39E40E56E0EC}" destId="{F8339ED4-0810-4E30-9E42-4208C910CB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C1FB6B-EDD3-41F1-B425-68266546F7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D35B2A7-C4E1-4573-90B2-161E126882C7}">
      <dgm:prSet/>
      <dgm:spPr/>
      <dgm:t>
        <a:bodyPr/>
        <a:lstStyle/>
        <a:p>
          <a:r>
            <a:rPr lang="en-US"/>
            <a:t>Advances in medical technology have improved treatment.</a:t>
          </a:r>
        </a:p>
      </dgm:t>
    </dgm:pt>
    <dgm:pt modelId="{F8256FB4-CEEA-4D37-B00A-31A8A2019DF3}" type="parTrans" cxnId="{79A479DB-DB0F-48F6-A7EE-EC6C73C628A5}">
      <dgm:prSet/>
      <dgm:spPr/>
      <dgm:t>
        <a:bodyPr/>
        <a:lstStyle/>
        <a:p>
          <a:endParaRPr lang="en-US"/>
        </a:p>
      </dgm:t>
    </dgm:pt>
    <dgm:pt modelId="{C35AA140-DFDE-45A1-A306-5593270805A2}" type="sibTrans" cxnId="{79A479DB-DB0F-48F6-A7EE-EC6C73C628A5}">
      <dgm:prSet/>
      <dgm:spPr/>
      <dgm:t>
        <a:bodyPr/>
        <a:lstStyle/>
        <a:p>
          <a:endParaRPr lang="en-US"/>
        </a:p>
      </dgm:t>
    </dgm:pt>
    <dgm:pt modelId="{F96DBFFD-75A9-4DC5-9FD0-219A9A26EA50}">
      <dgm:prSet/>
      <dgm:spPr/>
      <dgm:t>
        <a:bodyPr/>
        <a:lstStyle/>
        <a:p>
          <a:r>
            <a:rPr lang="en-US"/>
            <a:t>Traditional risk assessment methods rely on clinical expertise.</a:t>
          </a:r>
        </a:p>
      </dgm:t>
    </dgm:pt>
    <dgm:pt modelId="{0C3F11E0-49F6-4162-84AB-A6C65FDE2C2C}" type="parTrans" cxnId="{8FCEE954-655F-4CDD-944B-3F147096A323}">
      <dgm:prSet/>
      <dgm:spPr/>
      <dgm:t>
        <a:bodyPr/>
        <a:lstStyle/>
        <a:p>
          <a:endParaRPr lang="en-US"/>
        </a:p>
      </dgm:t>
    </dgm:pt>
    <dgm:pt modelId="{CF134292-4061-4FAA-8A75-EFFADA48F89B}" type="sibTrans" cxnId="{8FCEE954-655F-4CDD-944B-3F147096A323}">
      <dgm:prSet/>
      <dgm:spPr/>
      <dgm:t>
        <a:bodyPr/>
        <a:lstStyle/>
        <a:p>
          <a:endParaRPr lang="en-US"/>
        </a:p>
      </dgm:t>
    </dgm:pt>
    <dgm:pt modelId="{48B4F96B-66A4-4489-A5AC-1DB69F4EA732}">
      <dgm:prSet/>
      <dgm:spPr/>
      <dgm:t>
        <a:bodyPr/>
        <a:lstStyle/>
        <a:p>
          <a:r>
            <a:rPr lang="en-US"/>
            <a:t>Machine learning offers an objective, data-driven alternative.</a:t>
          </a:r>
        </a:p>
      </dgm:t>
    </dgm:pt>
    <dgm:pt modelId="{289B81BE-D947-40E9-9152-B3877A2B88CA}" type="parTrans" cxnId="{94C8B686-DB1D-4F65-9E72-CA05C51BA946}">
      <dgm:prSet/>
      <dgm:spPr/>
      <dgm:t>
        <a:bodyPr/>
        <a:lstStyle/>
        <a:p>
          <a:endParaRPr lang="en-US"/>
        </a:p>
      </dgm:t>
    </dgm:pt>
    <dgm:pt modelId="{4EA284E3-B108-476A-A218-F8C1814029CD}" type="sibTrans" cxnId="{94C8B686-DB1D-4F65-9E72-CA05C51BA946}">
      <dgm:prSet/>
      <dgm:spPr/>
      <dgm:t>
        <a:bodyPr/>
        <a:lstStyle/>
        <a:p>
          <a:endParaRPr lang="en-US"/>
        </a:p>
      </dgm:t>
    </dgm:pt>
    <dgm:pt modelId="{A882F6C0-EB15-4952-A4D3-02FA90B04B38}" type="pres">
      <dgm:prSet presAssocID="{F9C1FB6B-EDD3-41F1-B425-68266546F755}" presName="root" presStyleCnt="0">
        <dgm:presLayoutVars>
          <dgm:dir/>
          <dgm:resizeHandles val="exact"/>
        </dgm:presLayoutVars>
      </dgm:prSet>
      <dgm:spPr/>
    </dgm:pt>
    <dgm:pt modelId="{770EDB77-5C86-4933-A830-63F47B0860E5}" type="pres">
      <dgm:prSet presAssocID="{4D35B2A7-C4E1-4573-90B2-161E126882C7}" presName="compNode" presStyleCnt="0"/>
      <dgm:spPr/>
    </dgm:pt>
    <dgm:pt modelId="{58E03F24-5AA2-4474-9962-70A9E498275F}" type="pres">
      <dgm:prSet presAssocID="{4D35B2A7-C4E1-4573-90B2-161E126882C7}" presName="bgRect" presStyleLbl="bgShp" presStyleIdx="0" presStyleCnt="3"/>
      <dgm:spPr/>
    </dgm:pt>
    <dgm:pt modelId="{74F14CA1-D744-40A7-B6D2-CB337EAFFFA9}" type="pres">
      <dgm:prSet presAssocID="{4D35B2A7-C4E1-4573-90B2-161E126882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6D381FA6-FCB1-491B-8FF9-B86ECA62F3F4}" type="pres">
      <dgm:prSet presAssocID="{4D35B2A7-C4E1-4573-90B2-161E126882C7}" presName="spaceRect" presStyleCnt="0"/>
      <dgm:spPr/>
    </dgm:pt>
    <dgm:pt modelId="{2D533604-B78F-49F9-905D-170AF34F7688}" type="pres">
      <dgm:prSet presAssocID="{4D35B2A7-C4E1-4573-90B2-161E126882C7}" presName="parTx" presStyleLbl="revTx" presStyleIdx="0" presStyleCnt="3">
        <dgm:presLayoutVars>
          <dgm:chMax val="0"/>
          <dgm:chPref val="0"/>
        </dgm:presLayoutVars>
      </dgm:prSet>
      <dgm:spPr/>
    </dgm:pt>
    <dgm:pt modelId="{C559066B-8DF6-4775-BE03-6D287CD181D6}" type="pres">
      <dgm:prSet presAssocID="{C35AA140-DFDE-45A1-A306-5593270805A2}" presName="sibTrans" presStyleCnt="0"/>
      <dgm:spPr/>
    </dgm:pt>
    <dgm:pt modelId="{B53399A9-FD3C-4CC5-B6CA-5B821340F327}" type="pres">
      <dgm:prSet presAssocID="{F96DBFFD-75A9-4DC5-9FD0-219A9A26EA50}" presName="compNode" presStyleCnt="0"/>
      <dgm:spPr/>
    </dgm:pt>
    <dgm:pt modelId="{CEB29350-76D0-4B45-8DE8-0A57482EB204}" type="pres">
      <dgm:prSet presAssocID="{F96DBFFD-75A9-4DC5-9FD0-219A9A26EA50}" presName="bgRect" presStyleLbl="bgShp" presStyleIdx="1" presStyleCnt="3"/>
      <dgm:spPr/>
    </dgm:pt>
    <dgm:pt modelId="{5924B1FA-E9C3-49FC-8BAA-E2B9409FB506}" type="pres">
      <dgm:prSet presAssocID="{F96DBFFD-75A9-4DC5-9FD0-219A9A26EA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76081AD7-6A0C-4BBA-BFA7-D6BE07887BA0}" type="pres">
      <dgm:prSet presAssocID="{F96DBFFD-75A9-4DC5-9FD0-219A9A26EA50}" presName="spaceRect" presStyleCnt="0"/>
      <dgm:spPr/>
    </dgm:pt>
    <dgm:pt modelId="{514A17F3-4301-426C-82CB-5C5C10D4C5BC}" type="pres">
      <dgm:prSet presAssocID="{F96DBFFD-75A9-4DC5-9FD0-219A9A26EA50}" presName="parTx" presStyleLbl="revTx" presStyleIdx="1" presStyleCnt="3">
        <dgm:presLayoutVars>
          <dgm:chMax val="0"/>
          <dgm:chPref val="0"/>
        </dgm:presLayoutVars>
      </dgm:prSet>
      <dgm:spPr/>
    </dgm:pt>
    <dgm:pt modelId="{2BB0D767-5A13-44A1-BF11-575E9D237013}" type="pres">
      <dgm:prSet presAssocID="{CF134292-4061-4FAA-8A75-EFFADA48F89B}" presName="sibTrans" presStyleCnt="0"/>
      <dgm:spPr/>
    </dgm:pt>
    <dgm:pt modelId="{ACD3001F-ABE1-4F01-B435-BB8CAC0481B5}" type="pres">
      <dgm:prSet presAssocID="{48B4F96B-66A4-4489-A5AC-1DB69F4EA732}" presName="compNode" presStyleCnt="0"/>
      <dgm:spPr/>
    </dgm:pt>
    <dgm:pt modelId="{A2F79265-CE46-455C-A1F8-AEF1455F9756}" type="pres">
      <dgm:prSet presAssocID="{48B4F96B-66A4-4489-A5AC-1DB69F4EA732}" presName="bgRect" presStyleLbl="bgShp" presStyleIdx="2" presStyleCnt="3"/>
      <dgm:spPr/>
    </dgm:pt>
    <dgm:pt modelId="{70E0FE11-CAD5-4109-8348-478AF300CB55}" type="pres">
      <dgm:prSet presAssocID="{48B4F96B-66A4-4489-A5AC-1DB69F4EA7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BED5327F-9FBF-49A3-B4B1-8A8A06B51A84}" type="pres">
      <dgm:prSet presAssocID="{48B4F96B-66A4-4489-A5AC-1DB69F4EA732}" presName="spaceRect" presStyleCnt="0"/>
      <dgm:spPr/>
    </dgm:pt>
    <dgm:pt modelId="{32ED76DC-4C3B-40B8-AA46-DB5AEC709E55}" type="pres">
      <dgm:prSet presAssocID="{48B4F96B-66A4-4489-A5AC-1DB69F4EA73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653D400-7532-43F6-B4B6-FE9EDE164F01}" type="presOf" srcId="{48B4F96B-66A4-4489-A5AC-1DB69F4EA732}" destId="{32ED76DC-4C3B-40B8-AA46-DB5AEC709E55}" srcOrd="0" destOrd="0" presId="urn:microsoft.com/office/officeart/2018/2/layout/IconVerticalSolidList"/>
    <dgm:cxn modelId="{EEB2C22F-7E54-43B6-B6B7-10F9971AF298}" type="presOf" srcId="{4D35B2A7-C4E1-4573-90B2-161E126882C7}" destId="{2D533604-B78F-49F9-905D-170AF34F7688}" srcOrd="0" destOrd="0" presId="urn:microsoft.com/office/officeart/2018/2/layout/IconVerticalSolidList"/>
    <dgm:cxn modelId="{8FCEE954-655F-4CDD-944B-3F147096A323}" srcId="{F9C1FB6B-EDD3-41F1-B425-68266546F755}" destId="{F96DBFFD-75A9-4DC5-9FD0-219A9A26EA50}" srcOrd="1" destOrd="0" parTransId="{0C3F11E0-49F6-4162-84AB-A6C65FDE2C2C}" sibTransId="{CF134292-4061-4FAA-8A75-EFFADA48F89B}"/>
    <dgm:cxn modelId="{7A612F86-B7FC-46E6-80D6-E0B171C9AA67}" type="presOf" srcId="{F9C1FB6B-EDD3-41F1-B425-68266546F755}" destId="{A882F6C0-EB15-4952-A4D3-02FA90B04B38}" srcOrd="0" destOrd="0" presId="urn:microsoft.com/office/officeart/2018/2/layout/IconVerticalSolidList"/>
    <dgm:cxn modelId="{94C8B686-DB1D-4F65-9E72-CA05C51BA946}" srcId="{F9C1FB6B-EDD3-41F1-B425-68266546F755}" destId="{48B4F96B-66A4-4489-A5AC-1DB69F4EA732}" srcOrd="2" destOrd="0" parTransId="{289B81BE-D947-40E9-9152-B3877A2B88CA}" sibTransId="{4EA284E3-B108-476A-A218-F8C1814029CD}"/>
    <dgm:cxn modelId="{79A479DB-DB0F-48F6-A7EE-EC6C73C628A5}" srcId="{F9C1FB6B-EDD3-41F1-B425-68266546F755}" destId="{4D35B2A7-C4E1-4573-90B2-161E126882C7}" srcOrd="0" destOrd="0" parTransId="{F8256FB4-CEEA-4D37-B00A-31A8A2019DF3}" sibTransId="{C35AA140-DFDE-45A1-A306-5593270805A2}"/>
    <dgm:cxn modelId="{AA76C8EC-E699-490E-9A14-3A93B07A3379}" type="presOf" srcId="{F96DBFFD-75A9-4DC5-9FD0-219A9A26EA50}" destId="{514A17F3-4301-426C-82CB-5C5C10D4C5BC}" srcOrd="0" destOrd="0" presId="urn:microsoft.com/office/officeart/2018/2/layout/IconVerticalSolidList"/>
    <dgm:cxn modelId="{7217EE74-6C52-49C2-9066-25E5F974937A}" type="presParOf" srcId="{A882F6C0-EB15-4952-A4D3-02FA90B04B38}" destId="{770EDB77-5C86-4933-A830-63F47B0860E5}" srcOrd="0" destOrd="0" presId="urn:microsoft.com/office/officeart/2018/2/layout/IconVerticalSolidList"/>
    <dgm:cxn modelId="{29D53E85-1F14-446A-ABBE-B51B3BFA9D34}" type="presParOf" srcId="{770EDB77-5C86-4933-A830-63F47B0860E5}" destId="{58E03F24-5AA2-4474-9962-70A9E498275F}" srcOrd="0" destOrd="0" presId="urn:microsoft.com/office/officeart/2018/2/layout/IconVerticalSolidList"/>
    <dgm:cxn modelId="{A4331710-335A-40E2-A3B0-0B78AE7418E1}" type="presParOf" srcId="{770EDB77-5C86-4933-A830-63F47B0860E5}" destId="{74F14CA1-D744-40A7-B6D2-CB337EAFFFA9}" srcOrd="1" destOrd="0" presId="urn:microsoft.com/office/officeart/2018/2/layout/IconVerticalSolidList"/>
    <dgm:cxn modelId="{7A6D5E31-2115-4343-B7A8-E8061DB325D7}" type="presParOf" srcId="{770EDB77-5C86-4933-A830-63F47B0860E5}" destId="{6D381FA6-FCB1-491B-8FF9-B86ECA62F3F4}" srcOrd="2" destOrd="0" presId="urn:microsoft.com/office/officeart/2018/2/layout/IconVerticalSolidList"/>
    <dgm:cxn modelId="{EDC147C4-80FF-4BBC-9FB4-80ACB9057C04}" type="presParOf" srcId="{770EDB77-5C86-4933-A830-63F47B0860E5}" destId="{2D533604-B78F-49F9-905D-170AF34F7688}" srcOrd="3" destOrd="0" presId="urn:microsoft.com/office/officeart/2018/2/layout/IconVerticalSolidList"/>
    <dgm:cxn modelId="{1D443F05-84A4-470A-964D-7F8572AAD797}" type="presParOf" srcId="{A882F6C0-EB15-4952-A4D3-02FA90B04B38}" destId="{C559066B-8DF6-4775-BE03-6D287CD181D6}" srcOrd="1" destOrd="0" presId="urn:microsoft.com/office/officeart/2018/2/layout/IconVerticalSolidList"/>
    <dgm:cxn modelId="{46472952-BD76-4A4E-BF7E-C80F8944CEDE}" type="presParOf" srcId="{A882F6C0-EB15-4952-A4D3-02FA90B04B38}" destId="{B53399A9-FD3C-4CC5-B6CA-5B821340F327}" srcOrd="2" destOrd="0" presId="urn:microsoft.com/office/officeart/2018/2/layout/IconVerticalSolidList"/>
    <dgm:cxn modelId="{912FE779-492A-4294-885A-CAF889D1C3EF}" type="presParOf" srcId="{B53399A9-FD3C-4CC5-B6CA-5B821340F327}" destId="{CEB29350-76D0-4B45-8DE8-0A57482EB204}" srcOrd="0" destOrd="0" presId="urn:microsoft.com/office/officeart/2018/2/layout/IconVerticalSolidList"/>
    <dgm:cxn modelId="{AE05125F-5837-41AE-9FC8-DD21E95EDD86}" type="presParOf" srcId="{B53399A9-FD3C-4CC5-B6CA-5B821340F327}" destId="{5924B1FA-E9C3-49FC-8BAA-E2B9409FB506}" srcOrd="1" destOrd="0" presId="urn:microsoft.com/office/officeart/2018/2/layout/IconVerticalSolidList"/>
    <dgm:cxn modelId="{F1097837-A80F-480E-AD24-FCE68A4583E3}" type="presParOf" srcId="{B53399A9-FD3C-4CC5-B6CA-5B821340F327}" destId="{76081AD7-6A0C-4BBA-BFA7-D6BE07887BA0}" srcOrd="2" destOrd="0" presId="urn:microsoft.com/office/officeart/2018/2/layout/IconVerticalSolidList"/>
    <dgm:cxn modelId="{4992507D-6CD0-438E-A6FD-496438F5066E}" type="presParOf" srcId="{B53399A9-FD3C-4CC5-B6CA-5B821340F327}" destId="{514A17F3-4301-426C-82CB-5C5C10D4C5BC}" srcOrd="3" destOrd="0" presId="urn:microsoft.com/office/officeart/2018/2/layout/IconVerticalSolidList"/>
    <dgm:cxn modelId="{2F6CE168-EF82-4F79-9C42-9D85B57FD858}" type="presParOf" srcId="{A882F6C0-EB15-4952-A4D3-02FA90B04B38}" destId="{2BB0D767-5A13-44A1-BF11-575E9D237013}" srcOrd="3" destOrd="0" presId="urn:microsoft.com/office/officeart/2018/2/layout/IconVerticalSolidList"/>
    <dgm:cxn modelId="{B5B03525-1A78-40A0-B7CD-27A016626C43}" type="presParOf" srcId="{A882F6C0-EB15-4952-A4D3-02FA90B04B38}" destId="{ACD3001F-ABE1-4F01-B435-BB8CAC0481B5}" srcOrd="4" destOrd="0" presId="urn:microsoft.com/office/officeart/2018/2/layout/IconVerticalSolidList"/>
    <dgm:cxn modelId="{CF547AEC-6106-430D-A8A8-D6565954DDC2}" type="presParOf" srcId="{ACD3001F-ABE1-4F01-B435-BB8CAC0481B5}" destId="{A2F79265-CE46-455C-A1F8-AEF1455F9756}" srcOrd="0" destOrd="0" presId="urn:microsoft.com/office/officeart/2018/2/layout/IconVerticalSolidList"/>
    <dgm:cxn modelId="{FF8F55B3-4E87-46AD-9CC9-A12738AEEC72}" type="presParOf" srcId="{ACD3001F-ABE1-4F01-B435-BB8CAC0481B5}" destId="{70E0FE11-CAD5-4109-8348-478AF300CB55}" srcOrd="1" destOrd="0" presId="urn:microsoft.com/office/officeart/2018/2/layout/IconVerticalSolidList"/>
    <dgm:cxn modelId="{9040A671-F87D-4A7F-9FD4-BD8A313A28B7}" type="presParOf" srcId="{ACD3001F-ABE1-4F01-B435-BB8CAC0481B5}" destId="{BED5327F-9FBF-49A3-B4B1-8A8A06B51A84}" srcOrd="2" destOrd="0" presId="urn:microsoft.com/office/officeart/2018/2/layout/IconVerticalSolidList"/>
    <dgm:cxn modelId="{417C5BA6-DA72-4F22-A516-B57F0AC1DDB4}" type="presParOf" srcId="{ACD3001F-ABE1-4F01-B435-BB8CAC0481B5}" destId="{32ED76DC-4C3B-40B8-AA46-DB5AEC709E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ECD317-61DE-4337-B172-717EDD35650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D4D5EA9-1F93-4B88-9905-17313CF9F904}">
      <dgm:prSet/>
      <dgm:spPr/>
      <dgm:t>
        <a:bodyPr/>
        <a:lstStyle/>
        <a:p>
          <a:r>
            <a:rPr lang="en-US" dirty="0"/>
            <a:t>The dataset contains 299 patients, 13 features, and the target variable (DEATH_EVENT)</a:t>
          </a:r>
        </a:p>
      </dgm:t>
    </dgm:pt>
    <dgm:pt modelId="{D39AF31D-566D-485E-8BD6-8C5E02C1B93D}" type="parTrans" cxnId="{2AD178BC-C60A-4AEA-A7AD-A4B8F1E50F44}">
      <dgm:prSet/>
      <dgm:spPr/>
      <dgm:t>
        <a:bodyPr/>
        <a:lstStyle/>
        <a:p>
          <a:endParaRPr lang="en-US"/>
        </a:p>
      </dgm:t>
    </dgm:pt>
    <dgm:pt modelId="{B812D47C-5BC9-439B-8BF3-933B74E3E2EA}" type="sibTrans" cxnId="{2AD178BC-C60A-4AEA-A7AD-A4B8F1E50F44}">
      <dgm:prSet/>
      <dgm:spPr/>
      <dgm:t>
        <a:bodyPr/>
        <a:lstStyle/>
        <a:p>
          <a:endParaRPr lang="en-US"/>
        </a:p>
      </dgm:t>
    </dgm:pt>
    <dgm:pt modelId="{12E01CEA-A0F8-400A-B00D-3D4ABF983652}">
      <dgm:prSet/>
      <dgm:spPr/>
      <dgm:t>
        <a:bodyPr/>
        <a:lstStyle/>
        <a:p>
          <a:r>
            <a:rPr lang="en-US"/>
            <a:t>Includes factors like age, ejection fraction, serum creatinine, and more.</a:t>
          </a:r>
        </a:p>
      </dgm:t>
    </dgm:pt>
    <dgm:pt modelId="{0F2A58C3-B3F7-4935-90D1-439B43005F2B}" type="parTrans" cxnId="{4B4C82EF-DACA-4306-80EA-941FC3FEE4E9}">
      <dgm:prSet/>
      <dgm:spPr/>
      <dgm:t>
        <a:bodyPr/>
        <a:lstStyle/>
        <a:p>
          <a:endParaRPr lang="en-US"/>
        </a:p>
      </dgm:t>
    </dgm:pt>
    <dgm:pt modelId="{813296C6-0FC0-446C-907E-F2336570BC2B}" type="sibTrans" cxnId="{4B4C82EF-DACA-4306-80EA-941FC3FEE4E9}">
      <dgm:prSet/>
      <dgm:spPr/>
      <dgm:t>
        <a:bodyPr/>
        <a:lstStyle/>
        <a:p>
          <a:endParaRPr lang="en-US"/>
        </a:p>
      </dgm:t>
    </dgm:pt>
    <dgm:pt modelId="{FD07526B-055C-4258-BFEE-011F00FA1FB4}">
      <dgm:prSet/>
      <dgm:spPr/>
      <dgm:t>
        <a:bodyPr/>
        <a:lstStyle/>
        <a:p>
          <a:r>
            <a:rPr lang="en-US"/>
            <a:t>No missing values; dataset is relatively small but informative.</a:t>
          </a:r>
        </a:p>
      </dgm:t>
    </dgm:pt>
    <dgm:pt modelId="{D327F90B-9169-469D-BFE2-E7579290A598}" type="parTrans" cxnId="{90BF29CE-3910-4A34-90E7-FCA6CA10EF80}">
      <dgm:prSet/>
      <dgm:spPr/>
      <dgm:t>
        <a:bodyPr/>
        <a:lstStyle/>
        <a:p>
          <a:endParaRPr lang="en-US"/>
        </a:p>
      </dgm:t>
    </dgm:pt>
    <dgm:pt modelId="{D5208E4A-843C-4073-AB93-8C5ADBC60262}" type="sibTrans" cxnId="{90BF29CE-3910-4A34-90E7-FCA6CA10EF80}">
      <dgm:prSet/>
      <dgm:spPr/>
      <dgm:t>
        <a:bodyPr/>
        <a:lstStyle/>
        <a:p>
          <a:endParaRPr lang="en-US"/>
        </a:p>
      </dgm:t>
    </dgm:pt>
    <dgm:pt modelId="{08E08D23-50BE-DA49-B18D-5332FE69CB6F}" type="pres">
      <dgm:prSet presAssocID="{D9ECD317-61DE-4337-B172-717EDD35650A}" presName="linear" presStyleCnt="0">
        <dgm:presLayoutVars>
          <dgm:animLvl val="lvl"/>
          <dgm:resizeHandles val="exact"/>
        </dgm:presLayoutVars>
      </dgm:prSet>
      <dgm:spPr/>
    </dgm:pt>
    <dgm:pt modelId="{11631E96-33A5-044D-A58E-8F56612300E6}" type="pres">
      <dgm:prSet presAssocID="{AD4D5EA9-1F93-4B88-9905-17313CF9F9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A4DC1B-95E6-014B-AD83-F20E946C8D63}" type="pres">
      <dgm:prSet presAssocID="{B812D47C-5BC9-439B-8BF3-933B74E3E2EA}" presName="spacer" presStyleCnt="0"/>
      <dgm:spPr/>
    </dgm:pt>
    <dgm:pt modelId="{E8741A7B-664B-C14A-B4DE-41FB79C602E0}" type="pres">
      <dgm:prSet presAssocID="{12E01CEA-A0F8-400A-B00D-3D4ABF9836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4A6E50E-395B-5E4C-9C2C-ED07D55D568D}" type="pres">
      <dgm:prSet presAssocID="{813296C6-0FC0-446C-907E-F2336570BC2B}" presName="spacer" presStyleCnt="0"/>
      <dgm:spPr/>
    </dgm:pt>
    <dgm:pt modelId="{081E47D9-3CBE-0143-B3C0-3816BF684986}" type="pres">
      <dgm:prSet presAssocID="{FD07526B-055C-4258-BFEE-011F00FA1FB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03E3122-FC99-164B-8A5B-4FB79E03581B}" type="presOf" srcId="{FD07526B-055C-4258-BFEE-011F00FA1FB4}" destId="{081E47D9-3CBE-0143-B3C0-3816BF684986}" srcOrd="0" destOrd="0" presId="urn:microsoft.com/office/officeart/2005/8/layout/vList2"/>
    <dgm:cxn modelId="{A0CC7036-F875-FA43-96B7-6F4B5850A7F1}" type="presOf" srcId="{AD4D5EA9-1F93-4B88-9905-17313CF9F904}" destId="{11631E96-33A5-044D-A58E-8F56612300E6}" srcOrd="0" destOrd="0" presId="urn:microsoft.com/office/officeart/2005/8/layout/vList2"/>
    <dgm:cxn modelId="{FE6E4D71-D8D4-8242-A9FD-017DA31258B5}" type="presOf" srcId="{12E01CEA-A0F8-400A-B00D-3D4ABF983652}" destId="{E8741A7B-664B-C14A-B4DE-41FB79C602E0}" srcOrd="0" destOrd="0" presId="urn:microsoft.com/office/officeart/2005/8/layout/vList2"/>
    <dgm:cxn modelId="{2AD178BC-C60A-4AEA-A7AD-A4B8F1E50F44}" srcId="{D9ECD317-61DE-4337-B172-717EDD35650A}" destId="{AD4D5EA9-1F93-4B88-9905-17313CF9F904}" srcOrd="0" destOrd="0" parTransId="{D39AF31D-566D-485E-8BD6-8C5E02C1B93D}" sibTransId="{B812D47C-5BC9-439B-8BF3-933B74E3E2EA}"/>
    <dgm:cxn modelId="{7DB294CB-B471-184D-B1F7-E0E3D6198081}" type="presOf" srcId="{D9ECD317-61DE-4337-B172-717EDD35650A}" destId="{08E08D23-50BE-DA49-B18D-5332FE69CB6F}" srcOrd="0" destOrd="0" presId="urn:microsoft.com/office/officeart/2005/8/layout/vList2"/>
    <dgm:cxn modelId="{90BF29CE-3910-4A34-90E7-FCA6CA10EF80}" srcId="{D9ECD317-61DE-4337-B172-717EDD35650A}" destId="{FD07526B-055C-4258-BFEE-011F00FA1FB4}" srcOrd="2" destOrd="0" parTransId="{D327F90B-9169-469D-BFE2-E7579290A598}" sibTransId="{D5208E4A-843C-4073-AB93-8C5ADBC60262}"/>
    <dgm:cxn modelId="{4B4C82EF-DACA-4306-80EA-941FC3FEE4E9}" srcId="{D9ECD317-61DE-4337-B172-717EDD35650A}" destId="{12E01CEA-A0F8-400A-B00D-3D4ABF983652}" srcOrd="1" destOrd="0" parTransId="{0F2A58C3-B3F7-4935-90D1-439B43005F2B}" sibTransId="{813296C6-0FC0-446C-907E-F2336570BC2B}"/>
    <dgm:cxn modelId="{EC842603-45BA-F54E-9D5F-B5A51053CA26}" type="presParOf" srcId="{08E08D23-50BE-DA49-B18D-5332FE69CB6F}" destId="{11631E96-33A5-044D-A58E-8F56612300E6}" srcOrd="0" destOrd="0" presId="urn:microsoft.com/office/officeart/2005/8/layout/vList2"/>
    <dgm:cxn modelId="{B6F31136-4A86-0248-80C6-CF7C2C761660}" type="presParOf" srcId="{08E08D23-50BE-DA49-B18D-5332FE69CB6F}" destId="{CDA4DC1B-95E6-014B-AD83-F20E946C8D63}" srcOrd="1" destOrd="0" presId="urn:microsoft.com/office/officeart/2005/8/layout/vList2"/>
    <dgm:cxn modelId="{5D2DB550-5B85-B74B-AC1F-EC1A0489379F}" type="presParOf" srcId="{08E08D23-50BE-DA49-B18D-5332FE69CB6F}" destId="{E8741A7B-664B-C14A-B4DE-41FB79C602E0}" srcOrd="2" destOrd="0" presId="urn:microsoft.com/office/officeart/2005/8/layout/vList2"/>
    <dgm:cxn modelId="{AE6766BE-EE83-7948-97DE-B7697BBC3DA8}" type="presParOf" srcId="{08E08D23-50BE-DA49-B18D-5332FE69CB6F}" destId="{94A6E50E-395B-5E4C-9C2C-ED07D55D568D}" srcOrd="3" destOrd="0" presId="urn:microsoft.com/office/officeart/2005/8/layout/vList2"/>
    <dgm:cxn modelId="{6615A806-BB8D-1448-BF0B-B97558D9E33F}" type="presParOf" srcId="{08E08D23-50BE-DA49-B18D-5332FE69CB6F}" destId="{081E47D9-3CBE-0143-B3C0-3816BF68498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F851BC-4A76-48C0-B5FA-582709BBD66A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AF2C65D-0F18-486B-895D-766C270DF8E7}">
      <dgm:prSet/>
      <dgm:spPr/>
      <dgm:t>
        <a:bodyPr/>
        <a:lstStyle/>
        <a:p>
          <a:r>
            <a:rPr lang="en-US"/>
            <a:t>Models used: Logistic Regression, Random Forest, XGBoost.</a:t>
          </a:r>
        </a:p>
      </dgm:t>
    </dgm:pt>
    <dgm:pt modelId="{7A9E0618-AF2C-4246-BD16-82452DA2C9CA}" type="parTrans" cxnId="{482FBD5B-E899-4E7F-8E6B-4AEFBCE774F5}">
      <dgm:prSet/>
      <dgm:spPr/>
      <dgm:t>
        <a:bodyPr/>
        <a:lstStyle/>
        <a:p>
          <a:endParaRPr lang="en-US"/>
        </a:p>
      </dgm:t>
    </dgm:pt>
    <dgm:pt modelId="{217C1F24-E43D-46ED-B5D4-0F1389B217F6}" type="sibTrans" cxnId="{482FBD5B-E899-4E7F-8E6B-4AEFBCE774F5}">
      <dgm:prSet/>
      <dgm:spPr/>
      <dgm:t>
        <a:bodyPr/>
        <a:lstStyle/>
        <a:p>
          <a:endParaRPr lang="en-US"/>
        </a:p>
      </dgm:t>
    </dgm:pt>
    <dgm:pt modelId="{6CA671F4-F305-4790-B353-97D6E4068629}">
      <dgm:prSet/>
      <dgm:spPr/>
      <dgm:t>
        <a:bodyPr/>
        <a:lstStyle/>
        <a:p>
          <a:r>
            <a:rPr lang="en-US"/>
            <a:t>Train-test split for model evaluation.</a:t>
          </a:r>
        </a:p>
      </dgm:t>
    </dgm:pt>
    <dgm:pt modelId="{F648181C-BB8C-483A-BFC3-7665F5AA81B4}" type="parTrans" cxnId="{B57E28B1-7CB4-485E-9ED3-DA06B3602A31}">
      <dgm:prSet/>
      <dgm:spPr/>
      <dgm:t>
        <a:bodyPr/>
        <a:lstStyle/>
        <a:p>
          <a:endParaRPr lang="en-US"/>
        </a:p>
      </dgm:t>
    </dgm:pt>
    <dgm:pt modelId="{799C8A4C-2634-4C9F-BB8A-95DC92ACBD02}" type="sibTrans" cxnId="{B57E28B1-7CB4-485E-9ED3-DA06B3602A31}">
      <dgm:prSet/>
      <dgm:spPr/>
      <dgm:t>
        <a:bodyPr/>
        <a:lstStyle/>
        <a:p>
          <a:endParaRPr lang="en-US"/>
        </a:p>
      </dgm:t>
    </dgm:pt>
    <dgm:pt modelId="{28551892-808A-476D-A3FD-2AB996751D26}">
      <dgm:prSet/>
      <dgm:spPr/>
      <dgm:t>
        <a:bodyPr/>
        <a:lstStyle/>
        <a:p>
          <a:r>
            <a:rPr lang="en-US"/>
            <a:t>Performance metrics: Accuracy, Precision, Recall, F1-score.</a:t>
          </a:r>
        </a:p>
      </dgm:t>
    </dgm:pt>
    <dgm:pt modelId="{68B1EFB3-724F-4EB4-9FC7-E5A697F53E4E}" type="parTrans" cxnId="{4E68A9CB-3B5D-4EC0-A003-B75D3838793C}">
      <dgm:prSet/>
      <dgm:spPr/>
      <dgm:t>
        <a:bodyPr/>
        <a:lstStyle/>
        <a:p>
          <a:endParaRPr lang="en-US"/>
        </a:p>
      </dgm:t>
    </dgm:pt>
    <dgm:pt modelId="{B2287612-1324-46B7-B50C-3163FA3ECA7E}" type="sibTrans" cxnId="{4E68A9CB-3B5D-4EC0-A003-B75D3838793C}">
      <dgm:prSet/>
      <dgm:spPr/>
      <dgm:t>
        <a:bodyPr/>
        <a:lstStyle/>
        <a:p>
          <a:endParaRPr lang="en-US"/>
        </a:p>
      </dgm:t>
    </dgm:pt>
    <dgm:pt modelId="{0BF473FA-47D6-4644-9B75-678C298D07CF}" type="pres">
      <dgm:prSet presAssocID="{1EF851BC-4A76-48C0-B5FA-582709BBD66A}" presName="outerComposite" presStyleCnt="0">
        <dgm:presLayoutVars>
          <dgm:chMax val="5"/>
          <dgm:dir/>
          <dgm:resizeHandles val="exact"/>
        </dgm:presLayoutVars>
      </dgm:prSet>
      <dgm:spPr/>
    </dgm:pt>
    <dgm:pt modelId="{DCB4CDBB-C4B5-1346-B0DB-1ABC91AC34B9}" type="pres">
      <dgm:prSet presAssocID="{1EF851BC-4A76-48C0-B5FA-582709BBD66A}" presName="dummyMaxCanvas" presStyleCnt="0">
        <dgm:presLayoutVars/>
      </dgm:prSet>
      <dgm:spPr/>
    </dgm:pt>
    <dgm:pt modelId="{E66CB4E7-13ED-6D42-AC2E-FDA460E0667D}" type="pres">
      <dgm:prSet presAssocID="{1EF851BC-4A76-48C0-B5FA-582709BBD66A}" presName="ThreeNodes_1" presStyleLbl="node1" presStyleIdx="0" presStyleCnt="3">
        <dgm:presLayoutVars>
          <dgm:bulletEnabled val="1"/>
        </dgm:presLayoutVars>
      </dgm:prSet>
      <dgm:spPr/>
    </dgm:pt>
    <dgm:pt modelId="{0930822F-D7A7-8541-B854-BDC1CD17882A}" type="pres">
      <dgm:prSet presAssocID="{1EF851BC-4A76-48C0-B5FA-582709BBD66A}" presName="ThreeNodes_2" presStyleLbl="node1" presStyleIdx="1" presStyleCnt="3">
        <dgm:presLayoutVars>
          <dgm:bulletEnabled val="1"/>
        </dgm:presLayoutVars>
      </dgm:prSet>
      <dgm:spPr/>
    </dgm:pt>
    <dgm:pt modelId="{55E7FC6C-EABE-804E-9F1D-FD5D2D60BBA0}" type="pres">
      <dgm:prSet presAssocID="{1EF851BC-4A76-48C0-B5FA-582709BBD66A}" presName="ThreeNodes_3" presStyleLbl="node1" presStyleIdx="2" presStyleCnt="3">
        <dgm:presLayoutVars>
          <dgm:bulletEnabled val="1"/>
        </dgm:presLayoutVars>
      </dgm:prSet>
      <dgm:spPr/>
    </dgm:pt>
    <dgm:pt modelId="{98EDFC65-FE94-B749-BDFA-F72BB25354D6}" type="pres">
      <dgm:prSet presAssocID="{1EF851BC-4A76-48C0-B5FA-582709BBD66A}" presName="ThreeConn_1-2" presStyleLbl="fgAccFollowNode1" presStyleIdx="0" presStyleCnt="2">
        <dgm:presLayoutVars>
          <dgm:bulletEnabled val="1"/>
        </dgm:presLayoutVars>
      </dgm:prSet>
      <dgm:spPr/>
    </dgm:pt>
    <dgm:pt modelId="{B56F4DB0-C062-5542-B726-72165CEC59A1}" type="pres">
      <dgm:prSet presAssocID="{1EF851BC-4A76-48C0-B5FA-582709BBD66A}" presName="ThreeConn_2-3" presStyleLbl="fgAccFollowNode1" presStyleIdx="1" presStyleCnt="2">
        <dgm:presLayoutVars>
          <dgm:bulletEnabled val="1"/>
        </dgm:presLayoutVars>
      </dgm:prSet>
      <dgm:spPr/>
    </dgm:pt>
    <dgm:pt modelId="{458A2D1C-A88E-814F-9D68-1C2FC093D741}" type="pres">
      <dgm:prSet presAssocID="{1EF851BC-4A76-48C0-B5FA-582709BBD66A}" presName="ThreeNodes_1_text" presStyleLbl="node1" presStyleIdx="2" presStyleCnt="3">
        <dgm:presLayoutVars>
          <dgm:bulletEnabled val="1"/>
        </dgm:presLayoutVars>
      </dgm:prSet>
      <dgm:spPr/>
    </dgm:pt>
    <dgm:pt modelId="{0A01B0CB-D7E9-A243-A069-4D653E683B50}" type="pres">
      <dgm:prSet presAssocID="{1EF851BC-4A76-48C0-B5FA-582709BBD66A}" presName="ThreeNodes_2_text" presStyleLbl="node1" presStyleIdx="2" presStyleCnt="3">
        <dgm:presLayoutVars>
          <dgm:bulletEnabled val="1"/>
        </dgm:presLayoutVars>
      </dgm:prSet>
      <dgm:spPr/>
    </dgm:pt>
    <dgm:pt modelId="{E8ECD45E-2CEA-584E-ADBD-3FDEDAB663A7}" type="pres">
      <dgm:prSet presAssocID="{1EF851BC-4A76-48C0-B5FA-582709BBD66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D00873B-A7E4-7648-850B-B1326C564B20}" type="presOf" srcId="{6CA671F4-F305-4790-B353-97D6E4068629}" destId="{0930822F-D7A7-8541-B854-BDC1CD17882A}" srcOrd="0" destOrd="0" presId="urn:microsoft.com/office/officeart/2005/8/layout/vProcess5"/>
    <dgm:cxn modelId="{482FBD5B-E899-4E7F-8E6B-4AEFBCE774F5}" srcId="{1EF851BC-4A76-48C0-B5FA-582709BBD66A}" destId="{2AF2C65D-0F18-486B-895D-766C270DF8E7}" srcOrd="0" destOrd="0" parTransId="{7A9E0618-AF2C-4246-BD16-82452DA2C9CA}" sibTransId="{217C1F24-E43D-46ED-B5D4-0F1389B217F6}"/>
    <dgm:cxn modelId="{95CBDE72-89DA-2E40-A383-62FB6E8A62DB}" type="presOf" srcId="{799C8A4C-2634-4C9F-BB8A-95DC92ACBD02}" destId="{B56F4DB0-C062-5542-B726-72165CEC59A1}" srcOrd="0" destOrd="0" presId="urn:microsoft.com/office/officeart/2005/8/layout/vProcess5"/>
    <dgm:cxn modelId="{06F47774-5ABE-8D4E-B026-1D13EAF88F09}" type="presOf" srcId="{1EF851BC-4A76-48C0-B5FA-582709BBD66A}" destId="{0BF473FA-47D6-4644-9B75-678C298D07CF}" srcOrd="0" destOrd="0" presId="urn:microsoft.com/office/officeart/2005/8/layout/vProcess5"/>
    <dgm:cxn modelId="{DD64A77F-043C-B04A-B67E-33D3CEBEFF21}" type="presOf" srcId="{28551892-808A-476D-A3FD-2AB996751D26}" destId="{55E7FC6C-EABE-804E-9F1D-FD5D2D60BBA0}" srcOrd="0" destOrd="0" presId="urn:microsoft.com/office/officeart/2005/8/layout/vProcess5"/>
    <dgm:cxn modelId="{AD53438D-CADB-9040-A1CA-D1D11FEB2CF6}" type="presOf" srcId="{2AF2C65D-0F18-486B-895D-766C270DF8E7}" destId="{E66CB4E7-13ED-6D42-AC2E-FDA460E0667D}" srcOrd="0" destOrd="0" presId="urn:microsoft.com/office/officeart/2005/8/layout/vProcess5"/>
    <dgm:cxn modelId="{B57E28B1-7CB4-485E-9ED3-DA06B3602A31}" srcId="{1EF851BC-4A76-48C0-B5FA-582709BBD66A}" destId="{6CA671F4-F305-4790-B353-97D6E4068629}" srcOrd="1" destOrd="0" parTransId="{F648181C-BB8C-483A-BFC3-7665F5AA81B4}" sibTransId="{799C8A4C-2634-4C9F-BB8A-95DC92ACBD02}"/>
    <dgm:cxn modelId="{4E68A9CB-3B5D-4EC0-A003-B75D3838793C}" srcId="{1EF851BC-4A76-48C0-B5FA-582709BBD66A}" destId="{28551892-808A-476D-A3FD-2AB996751D26}" srcOrd="2" destOrd="0" parTransId="{68B1EFB3-724F-4EB4-9FC7-E5A697F53E4E}" sibTransId="{B2287612-1324-46B7-B50C-3163FA3ECA7E}"/>
    <dgm:cxn modelId="{788122D0-48AC-3345-B34E-54177A6FF894}" type="presOf" srcId="{217C1F24-E43D-46ED-B5D4-0F1389B217F6}" destId="{98EDFC65-FE94-B749-BDFA-F72BB25354D6}" srcOrd="0" destOrd="0" presId="urn:microsoft.com/office/officeart/2005/8/layout/vProcess5"/>
    <dgm:cxn modelId="{D04088E5-0CAE-0949-8088-779CE8CBEBF3}" type="presOf" srcId="{2AF2C65D-0F18-486B-895D-766C270DF8E7}" destId="{458A2D1C-A88E-814F-9D68-1C2FC093D741}" srcOrd="1" destOrd="0" presId="urn:microsoft.com/office/officeart/2005/8/layout/vProcess5"/>
    <dgm:cxn modelId="{3AC98BF5-C376-474F-A23F-DB74A186A898}" type="presOf" srcId="{6CA671F4-F305-4790-B353-97D6E4068629}" destId="{0A01B0CB-D7E9-A243-A069-4D653E683B50}" srcOrd="1" destOrd="0" presId="urn:microsoft.com/office/officeart/2005/8/layout/vProcess5"/>
    <dgm:cxn modelId="{F5AD9FF9-2207-174E-B665-346099DCFDA1}" type="presOf" srcId="{28551892-808A-476D-A3FD-2AB996751D26}" destId="{E8ECD45E-2CEA-584E-ADBD-3FDEDAB663A7}" srcOrd="1" destOrd="0" presId="urn:microsoft.com/office/officeart/2005/8/layout/vProcess5"/>
    <dgm:cxn modelId="{145CA24A-888A-3C4F-B662-3346F1D90572}" type="presParOf" srcId="{0BF473FA-47D6-4644-9B75-678C298D07CF}" destId="{DCB4CDBB-C4B5-1346-B0DB-1ABC91AC34B9}" srcOrd="0" destOrd="0" presId="urn:microsoft.com/office/officeart/2005/8/layout/vProcess5"/>
    <dgm:cxn modelId="{25FD4873-0E62-D24C-912B-CE0F2A69D209}" type="presParOf" srcId="{0BF473FA-47D6-4644-9B75-678C298D07CF}" destId="{E66CB4E7-13ED-6D42-AC2E-FDA460E0667D}" srcOrd="1" destOrd="0" presId="urn:microsoft.com/office/officeart/2005/8/layout/vProcess5"/>
    <dgm:cxn modelId="{55112E06-C9AE-5247-B39C-23A8C42AB91E}" type="presParOf" srcId="{0BF473FA-47D6-4644-9B75-678C298D07CF}" destId="{0930822F-D7A7-8541-B854-BDC1CD17882A}" srcOrd="2" destOrd="0" presId="urn:microsoft.com/office/officeart/2005/8/layout/vProcess5"/>
    <dgm:cxn modelId="{2C8A323C-3665-114D-BBEC-BB4A21BE3DEA}" type="presParOf" srcId="{0BF473FA-47D6-4644-9B75-678C298D07CF}" destId="{55E7FC6C-EABE-804E-9F1D-FD5D2D60BBA0}" srcOrd="3" destOrd="0" presId="urn:microsoft.com/office/officeart/2005/8/layout/vProcess5"/>
    <dgm:cxn modelId="{513D5D49-B139-C448-9972-83600890BF4D}" type="presParOf" srcId="{0BF473FA-47D6-4644-9B75-678C298D07CF}" destId="{98EDFC65-FE94-B749-BDFA-F72BB25354D6}" srcOrd="4" destOrd="0" presId="urn:microsoft.com/office/officeart/2005/8/layout/vProcess5"/>
    <dgm:cxn modelId="{F4A1CA82-3F83-B64F-93F2-7A0212BB2485}" type="presParOf" srcId="{0BF473FA-47D6-4644-9B75-678C298D07CF}" destId="{B56F4DB0-C062-5542-B726-72165CEC59A1}" srcOrd="5" destOrd="0" presId="urn:microsoft.com/office/officeart/2005/8/layout/vProcess5"/>
    <dgm:cxn modelId="{6552BD9F-96B1-EC4E-9AA7-0B1DDD8E9963}" type="presParOf" srcId="{0BF473FA-47D6-4644-9B75-678C298D07CF}" destId="{458A2D1C-A88E-814F-9D68-1C2FC093D741}" srcOrd="6" destOrd="0" presId="urn:microsoft.com/office/officeart/2005/8/layout/vProcess5"/>
    <dgm:cxn modelId="{9F393247-645F-1A47-8AC9-EEAC4C25BEFE}" type="presParOf" srcId="{0BF473FA-47D6-4644-9B75-678C298D07CF}" destId="{0A01B0CB-D7E9-A243-A069-4D653E683B50}" srcOrd="7" destOrd="0" presId="urn:microsoft.com/office/officeart/2005/8/layout/vProcess5"/>
    <dgm:cxn modelId="{2B62D939-BE4B-9945-BE41-89C5B62FFC11}" type="presParOf" srcId="{0BF473FA-47D6-4644-9B75-678C298D07CF}" destId="{E8ECD45E-2CEA-584E-ADBD-3FDEDAB663A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DF163F-8ED2-410C-BA47-07BB9B01068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3EA0436-6F64-41A1-A4DB-1207BBD081F3}">
      <dgm:prSet/>
      <dgm:spPr/>
      <dgm:t>
        <a:bodyPr/>
        <a:lstStyle/>
        <a:p>
          <a:r>
            <a:rPr lang="en-US"/>
            <a:t>Models Tested: Logistic Regression, Random Forest, XGBoost.Metrics:Logistic Regression: Accuracy (80%), Recall (56%).</a:t>
          </a:r>
        </a:p>
      </dgm:t>
    </dgm:pt>
    <dgm:pt modelId="{A52F7182-17A5-4B40-8026-0EDBB66A9146}" type="parTrans" cxnId="{9C36E5D1-F2D9-4621-A7DB-8B57156FE109}">
      <dgm:prSet/>
      <dgm:spPr/>
      <dgm:t>
        <a:bodyPr/>
        <a:lstStyle/>
        <a:p>
          <a:endParaRPr lang="en-US"/>
        </a:p>
      </dgm:t>
    </dgm:pt>
    <dgm:pt modelId="{1B297382-218C-42F3-A834-E392982ADCD2}" type="sibTrans" cxnId="{9C36E5D1-F2D9-4621-A7DB-8B57156FE109}">
      <dgm:prSet/>
      <dgm:spPr/>
      <dgm:t>
        <a:bodyPr/>
        <a:lstStyle/>
        <a:p>
          <a:endParaRPr lang="en-US"/>
        </a:p>
      </dgm:t>
    </dgm:pt>
    <dgm:pt modelId="{9FA849DC-377B-4792-AA5D-9F7B699CD0E7}">
      <dgm:prSet/>
      <dgm:spPr/>
      <dgm:t>
        <a:bodyPr/>
        <a:lstStyle/>
        <a:p>
          <a:r>
            <a:rPr lang="en-US"/>
            <a:t>Random Forest: Accuracy (75%), Recall (48%).</a:t>
          </a:r>
        </a:p>
      </dgm:t>
    </dgm:pt>
    <dgm:pt modelId="{46760994-7F81-4B8C-926C-9A6AAD0A1383}" type="parTrans" cxnId="{DEC96843-F732-4B79-887E-2F1DDBC08579}">
      <dgm:prSet/>
      <dgm:spPr/>
      <dgm:t>
        <a:bodyPr/>
        <a:lstStyle/>
        <a:p>
          <a:endParaRPr lang="en-US"/>
        </a:p>
      </dgm:t>
    </dgm:pt>
    <dgm:pt modelId="{C63E1DB7-D047-42DE-BC59-E19DCD4F8544}" type="sibTrans" cxnId="{DEC96843-F732-4B79-887E-2F1DDBC08579}">
      <dgm:prSet/>
      <dgm:spPr/>
      <dgm:t>
        <a:bodyPr/>
        <a:lstStyle/>
        <a:p>
          <a:endParaRPr lang="en-US"/>
        </a:p>
      </dgm:t>
    </dgm:pt>
    <dgm:pt modelId="{1C513372-943E-46D8-B817-B33A6D916659}">
      <dgm:prSet/>
      <dgm:spPr/>
      <dgm:t>
        <a:bodyPr/>
        <a:lstStyle/>
        <a:p>
          <a:r>
            <a:rPr lang="en-US"/>
            <a:t>XGBoost: Accuracy (76%), Recall (60%) - Best Model.</a:t>
          </a:r>
        </a:p>
      </dgm:t>
    </dgm:pt>
    <dgm:pt modelId="{997F25E0-831C-49B2-A6EF-47F8C233C20F}" type="parTrans" cxnId="{9DFEC57D-7093-4877-A156-2600DBF25BF3}">
      <dgm:prSet/>
      <dgm:spPr/>
      <dgm:t>
        <a:bodyPr/>
        <a:lstStyle/>
        <a:p>
          <a:endParaRPr lang="en-US"/>
        </a:p>
      </dgm:t>
    </dgm:pt>
    <dgm:pt modelId="{D8769025-AC16-4F0A-865C-617AD68A963C}" type="sibTrans" cxnId="{9DFEC57D-7093-4877-A156-2600DBF25BF3}">
      <dgm:prSet/>
      <dgm:spPr/>
      <dgm:t>
        <a:bodyPr/>
        <a:lstStyle/>
        <a:p>
          <a:endParaRPr lang="en-US"/>
        </a:p>
      </dgm:t>
    </dgm:pt>
    <dgm:pt modelId="{45F6152E-B6C0-DA40-B669-822A003EAC76}" type="pres">
      <dgm:prSet presAssocID="{40DF163F-8ED2-410C-BA47-07BB9B01068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A4CC4A-E099-CC42-9930-392FAD25C70E}" type="pres">
      <dgm:prSet presAssocID="{53EA0436-6F64-41A1-A4DB-1207BBD081F3}" presName="hierRoot1" presStyleCnt="0"/>
      <dgm:spPr/>
    </dgm:pt>
    <dgm:pt modelId="{64A3A6A3-062E-6748-9933-3231A4C19C1F}" type="pres">
      <dgm:prSet presAssocID="{53EA0436-6F64-41A1-A4DB-1207BBD081F3}" presName="composite" presStyleCnt="0"/>
      <dgm:spPr/>
    </dgm:pt>
    <dgm:pt modelId="{15D4F580-F197-834D-A2CD-0237E4DFE65D}" type="pres">
      <dgm:prSet presAssocID="{53EA0436-6F64-41A1-A4DB-1207BBD081F3}" presName="background" presStyleLbl="node0" presStyleIdx="0" presStyleCnt="3"/>
      <dgm:spPr/>
    </dgm:pt>
    <dgm:pt modelId="{E5E40BEF-116D-5A44-A177-5695C5EBCC66}" type="pres">
      <dgm:prSet presAssocID="{53EA0436-6F64-41A1-A4DB-1207BBD081F3}" presName="text" presStyleLbl="fgAcc0" presStyleIdx="0" presStyleCnt="3">
        <dgm:presLayoutVars>
          <dgm:chPref val="3"/>
        </dgm:presLayoutVars>
      </dgm:prSet>
      <dgm:spPr/>
    </dgm:pt>
    <dgm:pt modelId="{0333C147-0573-EB44-8981-71E0FEABF245}" type="pres">
      <dgm:prSet presAssocID="{53EA0436-6F64-41A1-A4DB-1207BBD081F3}" presName="hierChild2" presStyleCnt="0"/>
      <dgm:spPr/>
    </dgm:pt>
    <dgm:pt modelId="{7872AC61-BD3C-CE4D-9874-E947EA0EC6A8}" type="pres">
      <dgm:prSet presAssocID="{9FA849DC-377B-4792-AA5D-9F7B699CD0E7}" presName="hierRoot1" presStyleCnt="0"/>
      <dgm:spPr/>
    </dgm:pt>
    <dgm:pt modelId="{630EE215-B711-984D-846F-11BDF87EA652}" type="pres">
      <dgm:prSet presAssocID="{9FA849DC-377B-4792-AA5D-9F7B699CD0E7}" presName="composite" presStyleCnt="0"/>
      <dgm:spPr/>
    </dgm:pt>
    <dgm:pt modelId="{29594CA4-1055-1446-8B7C-034881CA82F5}" type="pres">
      <dgm:prSet presAssocID="{9FA849DC-377B-4792-AA5D-9F7B699CD0E7}" presName="background" presStyleLbl="node0" presStyleIdx="1" presStyleCnt="3"/>
      <dgm:spPr/>
    </dgm:pt>
    <dgm:pt modelId="{22861241-9B6A-C24F-9D2D-50BBEF00DFFA}" type="pres">
      <dgm:prSet presAssocID="{9FA849DC-377B-4792-AA5D-9F7B699CD0E7}" presName="text" presStyleLbl="fgAcc0" presStyleIdx="1" presStyleCnt="3">
        <dgm:presLayoutVars>
          <dgm:chPref val="3"/>
        </dgm:presLayoutVars>
      </dgm:prSet>
      <dgm:spPr/>
    </dgm:pt>
    <dgm:pt modelId="{C7C867A2-466C-4D48-8222-44A9FFC8D20D}" type="pres">
      <dgm:prSet presAssocID="{9FA849DC-377B-4792-AA5D-9F7B699CD0E7}" presName="hierChild2" presStyleCnt="0"/>
      <dgm:spPr/>
    </dgm:pt>
    <dgm:pt modelId="{07D1F5C5-D73F-1F48-A5CB-193D625994AC}" type="pres">
      <dgm:prSet presAssocID="{1C513372-943E-46D8-B817-B33A6D916659}" presName="hierRoot1" presStyleCnt="0"/>
      <dgm:spPr/>
    </dgm:pt>
    <dgm:pt modelId="{31FBF455-4DFD-154B-A72A-8B72182B84C7}" type="pres">
      <dgm:prSet presAssocID="{1C513372-943E-46D8-B817-B33A6D916659}" presName="composite" presStyleCnt="0"/>
      <dgm:spPr/>
    </dgm:pt>
    <dgm:pt modelId="{0F268E72-13F2-324E-ACF0-71C67B9558FF}" type="pres">
      <dgm:prSet presAssocID="{1C513372-943E-46D8-B817-B33A6D916659}" presName="background" presStyleLbl="node0" presStyleIdx="2" presStyleCnt="3"/>
      <dgm:spPr/>
    </dgm:pt>
    <dgm:pt modelId="{0C132D2E-B6F1-7D40-9211-87D488968215}" type="pres">
      <dgm:prSet presAssocID="{1C513372-943E-46D8-B817-B33A6D916659}" presName="text" presStyleLbl="fgAcc0" presStyleIdx="2" presStyleCnt="3">
        <dgm:presLayoutVars>
          <dgm:chPref val="3"/>
        </dgm:presLayoutVars>
      </dgm:prSet>
      <dgm:spPr/>
    </dgm:pt>
    <dgm:pt modelId="{291E3E06-48FC-0049-87C8-9C6C1B10285E}" type="pres">
      <dgm:prSet presAssocID="{1C513372-943E-46D8-B817-B33A6D916659}" presName="hierChild2" presStyleCnt="0"/>
      <dgm:spPr/>
    </dgm:pt>
  </dgm:ptLst>
  <dgm:cxnLst>
    <dgm:cxn modelId="{A2CDE209-8A8A-DA4B-9263-2FC65B73E5F8}" type="presOf" srcId="{53EA0436-6F64-41A1-A4DB-1207BBD081F3}" destId="{E5E40BEF-116D-5A44-A177-5695C5EBCC66}" srcOrd="0" destOrd="0" presId="urn:microsoft.com/office/officeart/2005/8/layout/hierarchy1"/>
    <dgm:cxn modelId="{DEC96843-F732-4B79-887E-2F1DDBC08579}" srcId="{40DF163F-8ED2-410C-BA47-07BB9B010683}" destId="{9FA849DC-377B-4792-AA5D-9F7B699CD0E7}" srcOrd="1" destOrd="0" parTransId="{46760994-7F81-4B8C-926C-9A6AAD0A1383}" sibTransId="{C63E1DB7-D047-42DE-BC59-E19DCD4F8544}"/>
    <dgm:cxn modelId="{BAB68B66-D2DE-E44F-8AA4-BC8510D28E49}" type="presOf" srcId="{9FA849DC-377B-4792-AA5D-9F7B699CD0E7}" destId="{22861241-9B6A-C24F-9D2D-50BBEF00DFFA}" srcOrd="0" destOrd="0" presId="urn:microsoft.com/office/officeart/2005/8/layout/hierarchy1"/>
    <dgm:cxn modelId="{9DFEC57D-7093-4877-A156-2600DBF25BF3}" srcId="{40DF163F-8ED2-410C-BA47-07BB9B010683}" destId="{1C513372-943E-46D8-B817-B33A6D916659}" srcOrd="2" destOrd="0" parTransId="{997F25E0-831C-49B2-A6EF-47F8C233C20F}" sibTransId="{D8769025-AC16-4F0A-865C-617AD68A963C}"/>
    <dgm:cxn modelId="{526FBABB-6C06-744A-B909-8F6DC229B74F}" type="presOf" srcId="{1C513372-943E-46D8-B817-B33A6D916659}" destId="{0C132D2E-B6F1-7D40-9211-87D488968215}" srcOrd="0" destOrd="0" presId="urn:microsoft.com/office/officeart/2005/8/layout/hierarchy1"/>
    <dgm:cxn modelId="{9C36E5D1-F2D9-4621-A7DB-8B57156FE109}" srcId="{40DF163F-8ED2-410C-BA47-07BB9B010683}" destId="{53EA0436-6F64-41A1-A4DB-1207BBD081F3}" srcOrd="0" destOrd="0" parTransId="{A52F7182-17A5-4B40-8026-0EDBB66A9146}" sibTransId="{1B297382-218C-42F3-A834-E392982ADCD2}"/>
    <dgm:cxn modelId="{C653ADF6-2ADB-0148-A4EB-D5955C250D4E}" type="presOf" srcId="{40DF163F-8ED2-410C-BA47-07BB9B010683}" destId="{45F6152E-B6C0-DA40-B669-822A003EAC76}" srcOrd="0" destOrd="0" presId="urn:microsoft.com/office/officeart/2005/8/layout/hierarchy1"/>
    <dgm:cxn modelId="{1496B343-2E1F-4C4F-BDFA-AEF39FF8F7BF}" type="presParOf" srcId="{45F6152E-B6C0-DA40-B669-822A003EAC76}" destId="{37A4CC4A-E099-CC42-9930-392FAD25C70E}" srcOrd="0" destOrd="0" presId="urn:microsoft.com/office/officeart/2005/8/layout/hierarchy1"/>
    <dgm:cxn modelId="{E159267A-98E2-4540-AAF5-0096032BDBAA}" type="presParOf" srcId="{37A4CC4A-E099-CC42-9930-392FAD25C70E}" destId="{64A3A6A3-062E-6748-9933-3231A4C19C1F}" srcOrd="0" destOrd="0" presId="urn:microsoft.com/office/officeart/2005/8/layout/hierarchy1"/>
    <dgm:cxn modelId="{C5C1EE74-0918-8643-8D61-3A486F7259C0}" type="presParOf" srcId="{64A3A6A3-062E-6748-9933-3231A4C19C1F}" destId="{15D4F580-F197-834D-A2CD-0237E4DFE65D}" srcOrd="0" destOrd="0" presId="urn:microsoft.com/office/officeart/2005/8/layout/hierarchy1"/>
    <dgm:cxn modelId="{E7173B9D-3CD2-C645-9440-91E1EA8AD26C}" type="presParOf" srcId="{64A3A6A3-062E-6748-9933-3231A4C19C1F}" destId="{E5E40BEF-116D-5A44-A177-5695C5EBCC66}" srcOrd="1" destOrd="0" presId="urn:microsoft.com/office/officeart/2005/8/layout/hierarchy1"/>
    <dgm:cxn modelId="{41D46838-D40F-B847-ACBE-D927B4151810}" type="presParOf" srcId="{37A4CC4A-E099-CC42-9930-392FAD25C70E}" destId="{0333C147-0573-EB44-8981-71E0FEABF245}" srcOrd="1" destOrd="0" presId="urn:microsoft.com/office/officeart/2005/8/layout/hierarchy1"/>
    <dgm:cxn modelId="{8EDEAC9F-F534-CE4D-80FB-FEFF86C203CC}" type="presParOf" srcId="{45F6152E-B6C0-DA40-B669-822A003EAC76}" destId="{7872AC61-BD3C-CE4D-9874-E947EA0EC6A8}" srcOrd="1" destOrd="0" presId="urn:microsoft.com/office/officeart/2005/8/layout/hierarchy1"/>
    <dgm:cxn modelId="{C096EC28-DB90-1D49-AC67-6CC8F28DF27F}" type="presParOf" srcId="{7872AC61-BD3C-CE4D-9874-E947EA0EC6A8}" destId="{630EE215-B711-984D-846F-11BDF87EA652}" srcOrd="0" destOrd="0" presId="urn:microsoft.com/office/officeart/2005/8/layout/hierarchy1"/>
    <dgm:cxn modelId="{E8205F06-9ACB-244F-AD9C-CB88D842F2FC}" type="presParOf" srcId="{630EE215-B711-984D-846F-11BDF87EA652}" destId="{29594CA4-1055-1446-8B7C-034881CA82F5}" srcOrd="0" destOrd="0" presId="urn:microsoft.com/office/officeart/2005/8/layout/hierarchy1"/>
    <dgm:cxn modelId="{3D8D695E-72E9-F94F-B304-5C64447198CB}" type="presParOf" srcId="{630EE215-B711-984D-846F-11BDF87EA652}" destId="{22861241-9B6A-C24F-9D2D-50BBEF00DFFA}" srcOrd="1" destOrd="0" presId="urn:microsoft.com/office/officeart/2005/8/layout/hierarchy1"/>
    <dgm:cxn modelId="{C157FBA7-FDD5-544B-AA4D-BC2BA30C9627}" type="presParOf" srcId="{7872AC61-BD3C-CE4D-9874-E947EA0EC6A8}" destId="{C7C867A2-466C-4D48-8222-44A9FFC8D20D}" srcOrd="1" destOrd="0" presId="urn:microsoft.com/office/officeart/2005/8/layout/hierarchy1"/>
    <dgm:cxn modelId="{32D7B2EF-1E5A-0E45-AC31-88BC0F493FF4}" type="presParOf" srcId="{45F6152E-B6C0-DA40-B669-822A003EAC76}" destId="{07D1F5C5-D73F-1F48-A5CB-193D625994AC}" srcOrd="2" destOrd="0" presId="urn:microsoft.com/office/officeart/2005/8/layout/hierarchy1"/>
    <dgm:cxn modelId="{7BED3EC0-CE13-424C-A5D8-5693B605715E}" type="presParOf" srcId="{07D1F5C5-D73F-1F48-A5CB-193D625994AC}" destId="{31FBF455-4DFD-154B-A72A-8B72182B84C7}" srcOrd="0" destOrd="0" presId="urn:microsoft.com/office/officeart/2005/8/layout/hierarchy1"/>
    <dgm:cxn modelId="{6191398E-D7F0-F448-9D40-475D0CAC6326}" type="presParOf" srcId="{31FBF455-4DFD-154B-A72A-8B72182B84C7}" destId="{0F268E72-13F2-324E-ACF0-71C67B9558FF}" srcOrd="0" destOrd="0" presId="urn:microsoft.com/office/officeart/2005/8/layout/hierarchy1"/>
    <dgm:cxn modelId="{CE742A14-B5E8-F24F-A1C7-D0F9D81F5788}" type="presParOf" srcId="{31FBF455-4DFD-154B-A72A-8B72182B84C7}" destId="{0C132D2E-B6F1-7D40-9211-87D488968215}" srcOrd="1" destOrd="0" presId="urn:microsoft.com/office/officeart/2005/8/layout/hierarchy1"/>
    <dgm:cxn modelId="{DCC2247B-C783-7D4D-AA13-23E0F4865503}" type="presParOf" srcId="{07D1F5C5-D73F-1F48-A5CB-193D625994AC}" destId="{291E3E06-48FC-0049-87C8-9C6C1B1028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44B375-2C61-42D6-BB09-5F1B94A182F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1293C2-EDCB-4ADC-B620-DCF6E7EEAC5B}">
      <dgm:prSet/>
      <dgm:spPr/>
      <dgm:t>
        <a:bodyPr/>
        <a:lstStyle/>
        <a:p>
          <a:r>
            <a:rPr lang="en-US"/>
            <a:t>XGBoost: Best model for mortality prediction.</a:t>
          </a:r>
        </a:p>
      </dgm:t>
    </dgm:pt>
    <dgm:pt modelId="{EB7161AA-D0B6-40ED-82E7-B2D75E3ED80D}" type="parTrans" cxnId="{75AE43D4-E8AB-4A0E-8A29-E339A1A4CF30}">
      <dgm:prSet/>
      <dgm:spPr/>
      <dgm:t>
        <a:bodyPr/>
        <a:lstStyle/>
        <a:p>
          <a:endParaRPr lang="en-US"/>
        </a:p>
      </dgm:t>
    </dgm:pt>
    <dgm:pt modelId="{8AE1535E-3082-4F91-A333-D14025224C21}" type="sibTrans" cxnId="{75AE43D4-E8AB-4A0E-8A29-E339A1A4CF30}">
      <dgm:prSet/>
      <dgm:spPr/>
      <dgm:t>
        <a:bodyPr/>
        <a:lstStyle/>
        <a:p>
          <a:endParaRPr lang="en-US"/>
        </a:p>
      </dgm:t>
    </dgm:pt>
    <dgm:pt modelId="{490DABE7-7683-470A-B06F-6457C394024A}">
      <dgm:prSet/>
      <dgm:spPr/>
      <dgm:t>
        <a:bodyPr/>
        <a:lstStyle/>
        <a:p>
          <a:r>
            <a:rPr lang="en-US"/>
            <a:t>Key Stats: Recall 60%, Accuracy 76%, Precision 79%.</a:t>
          </a:r>
        </a:p>
      </dgm:t>
    </dgm:pt>
    <dgm:pt modelId="{33FB029B-C7AA-48ED-BD5D-687BE76C87AA}" type="parTrans" cxnId="{2FBF7BA8-4BBC-4168-BD7C-6C1E0EE16A02}">
      <dgm:prSet/>
      <dgm:spPr/>
      <dgm:t>
        <a:bodyPr/>
        <a:lstStyle/>
        <a:p>
          <a:endParaRPr lang="en-US"/>
        </a:p>
      </dgm:t>
    </dgm:pt>
    <dgm:pt modelId="{B566BF6F-4E3A-48D6-9761-20462FFEACCC}" type="sibTrans" cxnId="{2FBF7BA8-4BBC-4168-BD7C-6C1E0EE16A02}">
      <dgm:prSet/>
      <dgm:spPr/>
      <dgm:t>
        <a:bodyPr/>
        <a:lstStyle/>
        <a:p>
          <a:endParaRPr lang="en-US"/>
        </a:p>
      </dgm:t>
    </dgm:pt>
    <dgm:pt modelId="{0AE88C9D-2BB7-4EEE-9F59-85ACCA27821D}" type="pres">
      <dgm:prSet presAssocID="{DD44B375-2C61-42D6-BB09-5F1B94A182FC}" presName="root" presStyleCnt="0">
        <dgm:presLayoutVars>
          <dgm:dir/>
          <dgm:resizeHandles val="exact"/>
        </dgm:presLayoutVars>
      </dgm:prSet>
      <dgm:spPr/>
    </dgm:pt>
    <dgm:pt modelId="{F3F99B9E-352F-42D0-9773-6C01A9518F8A}" type="pres">
      <dgm:prSet presAssocID="{BD1293C2-EDCB-4ADC-B620-DCF6E7EEAC5B}" presName="compNode" presStyleCnt="0"/>
      <dgm:spPr/>
    </dgm:pt>
    <dgm:pt modelId="{CB9D94AA-89CF-41C6-BCCB-D9767F152DF3}" type="pres">
      <dgm:prSet presAssocID="{BD1293C2-EDCB-4ADC-B620-DCF6E7EEAC5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D26A3603-2EAF-4305-8E2C-FAF718FB102D}" type="pres">
      <dgm:prSet presAssocID="{BD1293C2-EDCB-4ADC-B620-DCF6E7EEAC5B}" presName="spaceRect" presStyleCnt="0"/>
      <dgm:spPr/>
    </dgm:pt>
    <dgm:pt modelId="{9C3118C1-A7C0-42F1-BD93-3CA8B4585408}" type="pres">
      <dgm:prSet presAssocID="{BD1293C2-EDCB-4ADC-B620-DCF6E7EEAC5B}" presName="textRect" presStyleLbl="revTx" presStyleIdx="0" presStyleCnt="2">
        <dgm:presLayoutVars>
          <dgm:chMax val="1"/>
          <dgm:chPref val="1"/>
        </dgm:presLayoutVars>
      </dgm:prSet>
      <dgm:spPr/>
    </dgm:pt>
    <dgm:pt modelId="{E3F44EB6-D26D-4EF9-AA72-4BF5EEB458A6}" type="pres">
      <dgm:prSet presAssocID="{8AE1535E-3082-4F91-A333-D14025224C21}" presName="sibTrans" presStyleCnt="0"/>
      <dgm:spPr/>
    </dgm:pt>
    <dgm:pt modelId="{D93E8D53-D839-4564-8DF4-CF773E1EA553}" type="pres">
      <dgm:prSet presAssocID="{490DABE7-7683-470A-B06F-6457C394024A}" presName="compNode" presStyleCnt="0"/>
      <dgm:spPr/>
    </dgm:pt>
    <dgm:pt modelId="{CFF655B4-16EB-444E-B0C2-586F7105D9BF}" type="pres">
      <dgm:prSet presAssocID="{490DABE7-7683-470A-B06F-6457C394024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DC7B6E5-00C9-47D0-BE08-F318E7630367}" type="pres">
      <dgm:prSet presAssocID="{490DABE7-7683-470A-B06F-6457C394024A}" presName="spaceRect" presStyleCnt="0"/>
      <dgm:spPr/>
    </dgm:pt>
    <dgm:pt modelId="{B6192C5C-D7BF-4CEC-A73F-A122E97D8935}" type="pres">
      <dgm:prSet presAssocID="{490DABE7-7683-470A-B06F-6457C394024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C90F517-B66C-4CC7-859B-A96361AD44BC}" type="presOf" srcId="{490DABE7-7683-470A-B06F-6457C394024A}" destId="{B6192C5C-D7BF-4CEC-A73F-A122E97D8935}" srcOrd="0" destOrd="0" presId="urn:microsoft.com/office/officeart/2018/2/layout/IconLabelList"/>
    <dgm:cxn modelId="{7AA6A191-5965-4133-8CF7-6D07062798CD}" type="presOf" srcId="{BD1293C2-EDCB-4ADC-B620-DCF6E7EEAC5B}" destId="{9C3118C1-A7C0-42F1-BD93-3CA8B4585408}" srcOrd="0" destOrd="0" presId="urn:microsoft.com/office/officeart/2018/2/layout/IconLabelList"/>
    <dgm:cxn modelId="{2FBF7BA8-4BBC-4168-BD7C-6C1E0EE16A02}" srcId="{DD44B375-2C61-42D6-BB09-5F1B94A182FC}" destId="{490DABE7-7683-470A-B06F-6457C394024A}" srcOrd="1" destOrd="0" parTransId="{33FB029B-C7AA-48ED-BD5D-687BE76C87AA}" sibTransId="{B566BF6F-4E3A-48D6-9761-20462FFEACCC}"/>
    <dgm:cxn modelId="{75AE43D4-E8AB-4A0E-8A29-E339A1A4CF30}" srcId="{DD44B375-2C61-42D6-BB09-5F1B94A182FC}" destId="{BD1293C2-EDCB-4ADC-B620-DCF6E7EEAC5B}" srcOrd="0" destOrd="0" parTransId="{EB7161AA-D0B6-40ED-82E7-B2D75E3ED80D}" sibTransId="{8AE1535E-3082-4F91-A333-D14025224C21}"/>
    <dgm:cxn modelId="{705760DE-5CD6-474F-8533-AF3BB81332F8}" type="presOf" srcId="{DD44B375-2C61-42D6-BB09-5F1B94A182FC}" destId="{0AE88C9D-2BB7-4EEE-9F59-85ACCA27821D}" srcOrd="0" destOrd="0" presId="urn:microsoft.com/office/officeart/2018/2/layout/IconLabelList"/>
    <dgm:cxn modelId="{9DB01440-79D0-4EC8-956D-5EAAE4A64FAC}" type="presParOf" srcId="{0AE88C9D-2BB7-4EEE-9F59-85ACCA27821D}" destId="{F3F99B9E-352F-42D0-9773-6C01A9518F8A}" srcOrd="0" destOrd="0" presId="urn:microsoft.com/office/officeart/2018/2/layout/IconLabelList"/>
    <dgm:cxn modelId="{75B2CD64-81EE-44FF-AFC4-99D9790FB565}" type="presParOf" srcId="{F3F99B9E-352F-42D0-9773-6C01A9518F8A}" destId="{CB9D94AA-89CF-41C6-BCCB-D9767F152DF3}" srcOrd="0" destOrd="0" presId="urn:microsoft.com/office/officeart/2018/2/layout/IconLabelList"/>
    <dgm:cxn modelId="{25ACF9F2-9330-42EA-A49E-6C162E8D8682}" type="presParOf" srcId="{F3F99B9E-352F-42D0-9773-6C01A9518F8A}" destId="{D26A3603-2EAF-4305-8E2C-FAF718FB102D}" srcOrd="1" destOrd="0" presId="urn:microsoft.com/office/officeart/2018/2/layout/IconLabelList"/>
    <dgm:cxn modelId="{1C8BB84F-99D8-4FE6-8188-B163AD5FDAF2}" type="presParOf" srcId="{F3F99B9E-352F-42D0-9773-6C01A9518F8A}" destId="{9C3118C1-A7C0-42F1-BD93-3CA8B4585408}" srcOrd="2" destOrd="0" presId="urn:microsoft.com/office/officeart/2018/2/layout/IconLabelList"/>
    <dgm:cxn modelId="{8249EDFD-CB45-4002-A17E-42B3FE2572C3}" type="presParOf" srcId="{0AE88C9D-2BB7-4EEE-9F59-85ACCA27821D}" destId="{E3F44EB6-D26D-4EF9-AA72-4BF5EEB458A6}" srcOrd="1" destOrd="0" presId="urn:microsoft.com/office/officeart/2018/2/layout/IconLabelList"/>
    <dgm:cxn modelId="{9947CE26-B517-485E-89CD-BC51AAC2653A}" type="presParOf" srcId="{0AE88C9D-2BB7-4EEE-9F59-85ACCA27821D}" destId="{D93E8D53-D839-4564-8DF4-CF773E1EA553}" srcOrd="2" destOrd="0" presId="urn:microsoft.com/office/officeart/2018/2/layout/IconLabelList"/>
    <dgm:cxn modelId="{DB35482F-F75F-425E-BB8D-79B910DCA978}" type="presParOf" srcId="{D93E8D53-D839-4564-8DF4-CF773E1EA553}" destId="{CFF655B4-16EB-444E-B0C2-586F7105D9BF}" srcOrd="0" destOrd="0" presId="urn:microsoft.com/office/officeart/2018/2/layout/IconLabelList"/>
    <dgm:cxn modelId="{43487023-C9E9-493D-AFC0-9FBAF44E3829}" type="presParOf" srcId="{D93E8D53-D839-4564-8DF4-CF773E1EA553}" destId="{7DC7B6E5-00C9-47D0-BE08-F318E7630367}" srcOrd="1" destOrd="0" presId="urn:microsoft.com/office/officeart/2018/2/layout/IconLabelList"/>
    <dgm:cxn modelId="{C5F13188-CB04-4EB6-A0CF-0D23C8C54D6D}" type="presParOf" srcId="{D93E8D53-D839-4564-8DF4-CF773E1EA553}" destId="{B6192C5C-D7BF-4CEC-A73F-A122E97D893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D7228CC-03E8-4BDC-B7EB-9514C3790B6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A3E87E-3425-42C5-8F41-034FDAF45A9F}">
      <dgm:prSet/>
      <dgm:spPr/>
      <dgm:t>
        <a:bodyPr/>
        <a:lstStyle/>
        <a:p>
          <a:r>
            <a:rPr lang="en-US"/>
            <a:t>Key predictors of mortality: age, serum creatinine, ejection fraction.</a:t>
          </a:r>
        </a:p>
      </dgm:t>
    </dgm:pt>
    <dgm:pt modelId="{FDF2FE20-1E6D-4BE1-9BD1-63785E177818}" type="parTrans" cxnId="{9F5E4CAF-11F9-42FF-8DDB-3C69C929AB76}">
      <dgm:prSet/>
      <dgm:spPr/>
      <dgm:t>
        <a:bodyPr/>
        <a:lstStyle/>
        <a:p>
          <a:endParaRPr lang="en-US"/>
        </a:p>
      </dgm:t>
    </dgm:pt>
    <dgm:pt modelId="{36AC1BF0-DF07-4A81-AD0D-EE998278CCDF}" type="sibTrans" cxnId="{9F5E4CAF-11F9-42FF-8DDB-3C69C929AB76}">
      <dgm:prSet/>
      <dgm:spPr/>
      <dgm:t>
        <a:bodyPr/>
        <a:lstStyle/>
        <a:p>
          <a:endParaRPr lang="en-US"/>
        </a:p>
      </dgm:t>
    </dgm:pt>
    <dgm:pt modelId="{3FA9EDC7-F01C-491E-A841-A766B4777C7E}">
      <dgm:prSet/>
      <dgm:spPr/>
      <dgm:t>
        <a:bodyPr/>
        <a:lstStyle/>
        <a:p>
          <a:r>
            <a:rPr lang="en-US"/>
            <a:t>XGBoost had the best performance for identifying high-risk patients.</a:t>
          </a:r>
        </a:p>
      </dgm:t>
    </dgm:pt>
    <dgm:pt modelId="{0EC65890-3CE9-4C02-8AFC-E17DB9794806}" type="parTrans" cxnId="{22856D1B-4B44-494F-ACDA-C42FB3166888}">
      <dgm:prSet/>
      <dgm:spPr/>
      <dgm:t>
        <a:bodyPr/>
        <a:lstStyle/>
        <a:p>
          <a:endParaRPr lang="en-US"/>
        </a:p>
      </dgm:t>
    </dgm:pt>
    <dgm:pt modelId="{8AF9DDB5-1D9B-4F7A-A656-849125309F85}" type="sibTrans" cxnId="{22856D1B-4B44-494F-ACDA-C42FB3166888}">
      <dgm:prSet/>
      <dgm:spPr/>
      <dgm:t>
        <a:bodyPr/>
        <a:lstStyle/>
        <a:p>
          <a:endParaRPr lang="en-US"/>
        </a:p>
      </dgm:t>
    </dgm:pt>
    <dgm:pt modelId="{9A13D5BF-1586-4514-840F-DF5CFB25C6FE}">
      <dgm:prSet/>
      <dgm:spPr/>
      <dgm:t>
        <a:bodyPr/>
        <a:lstStyle/>
        <a:p>
          <a:r>
            <a:rPr lang="en-US"/>
            <a:t>Logistic Regression: high accuracy, but lower recall.</a:t>
          </a:r>
        </a:p>
      </dgm:t>
    </dgm:pt>
    <dgm:pt modelId="{3C2E9846-D698-4BF6-BD99-0794539C61C4}" type="parTrans" cxnId="{FB90D596-331F-4D79-ACD9-0A7C390DB77F}">
      <dgm:prSet/>
      <dgm:spPr/>
      <dgm:t>
        <a:bodyPr/>
        <a:lstStyle/>
        <a:p>
          <a:endParaRPr lang="en-US"/>
        </a:p>
      </dgm:t>
    </dgm:pt>
    <dgm:pt modelId="{4817FD91-93F2-4527-A935-D0E5B216199F}" type="sibTrans" cxnId="{FB90D596-331F-4D79-ACD9-0A7C390DB77F}">
      <dgm:prSet/>
      <dgm:spPr/>
      <dgm:t>
        <a:bodyPr/>
        <a:lstStyle/>
        <a:p>
          <a:endParaRPr lang="en-US"/>
        </a:p>
      </dgm:t>
    </dgm:pt>
    <dgm:pt modelId="{BB1BBE5B-6DBB-4910-8204-E9F6B8B3CDA6}">
      <dgm:prSet/>
      <dgm:spPr/>
      <dgm:t>
        <a:bodyPr/>
        <a:lstStyle/>
        <a:p>
          <a:r>
            <a:rPr lang="en-US"/>
            <a:t>Random Forest: balanced precision and recall.</a:t>
          </a:r>
        </a:p>
      </dgm:t>
    </dgm:pt>
    <dgm:pt modelId="{FF7D81A8-FD17-4A32-97D5-3F5B3CA66B3B}" type="parTrans" cxnId="{9A433F0A-39A9-4D0D-BA4A-08A3C071FCCA}">
      <dgm:prSet/>
      <dgm:spPr/>
      <dgm:t>
        <a:bodyPr/>
        <a:lstStyle/>
        <a:p>
          <a:endParaRPr lang="en-US"/>
        </a:p>
      </dgm:t>
    </dgm:pt>
    <dgm:pt modelId="{3A95BC42-C594-4E8E-BA02-1A835F7215B3}" type="sibTrans" cxnId="{9A433F0A-39A9-4D0D-BA4A-08A3C071FCCA}">
      <dgm:prSet/>
      <dgm:spPr/>
      <dgm:t>
        <a:bodyPr/>
        <a:lstStyle/>
        <a:p>
          <a:endParaRPr lang="en-US"/>
        </a:p>
      </dgm:t>
    </dgm:pt>
    <dgm:pt modelId="{0ABD6719-0A5E-4A97-9897-32B959522CDA}" type="pres">
      <dgm:prSet presAssocID="{8D7228CC-03E8-4BDC-B7EB-9514C3790B66}" presName="root" presStyleCnt="0">
        <dgm:presLayoutVars>
          <dgm:dir/>
          <dgm:resizeHandles val="exact"/>
        </dgm:presLayoutVars>
      </dgm:prSet>
      <dgm:spPr/>
    </dgm:pt>
    <dgm:pt modelId="{0C177541-CEE5-4916-9D5E-B3D717039B7A}" type="pres">
      <dgm:prSet presAssocID="{93A3E87E-3425-42C5-8F41-034FDAF45A9F}" presName="compNode" presStyleCnt="0"/>
      <dgm:spPr/>
    </dgm:pt>
    <dgm:pt modelId="{DE1C96B0-C8D4-4F07-8328-F2F82A329FA7}" type="pres">
      <dgm:prSet presAssocID="{93A3E87E-3425-42C5-8F41-034FDAF45A9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2FFEF45A-EFE5-44BA-9DFD-79DE2D938883}" type="pres">
      <dgm:prSet presAssocID="{93A3E87E-3425-42C5-8F41-034FDAF45A9F}" presName="spaceRect" presStyleCnt="0"/>
      <dgm:spPr/>
    </dgm:pt>
    <dgm:pt modelId="{3941BEA0-6664-4FCB-B8D8-D021CC58C327}" type="pres">
      <dgm:prSet presAssocID="{93A3E87E-3425-42C5-8F41-034FDAF45A9F}" presName="textRect" presStyleLbl="revTx" presStyleIdx="0" presStyleCnt="4">
        <dgm:presLayoutVars>
          <dgm:chMax val="1"/>
          <dgm:chPref val="1"/>
        </dgm:presLayoutVars>
      </dgm:prSet>
      <dgm:spPr/>
    </dgm:pt>
    <dgm:pt modelId="{FC5E203B-08DC-4F0B-84FF-C5BFCD048F34}" type="pres">
      <dgm:prSet presAssocID="{36AC1BF0-DF07-4A81-AD0D-EE998278CCDF}" presName="sibTrans" presStyleCnt="0"/>
      <dgm:spPr/>
    </dgm:pt>
    <dgm:pt modelId="{46A17BC0-5134-4A93-B560-E18F458A0150}" type="pres">
      <dgm:prSet presAssocID="{3FA9EDC7-F01C-491E-A841-A766B4777C7E}" presName="compNode" presStyleCnt="0"/>
      <dgm:spPr/>
    </dgm:pt>
    <dgm:pt modelId="{1D3D2071-A532-47ED-8FB0-407C40D681E3}" type="pres">
      <dgm:prSet presAssocID="{3FA9EDC7-F01C-491E-A841-A766B4777C7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D1D284A0-DB8D-4B2B-A235-5302C2CCBF70}" type="pres">
      <dgm:prSet presAssocID="{3FA9EDC7-F01C-491E-A841-A766B4777C7E}" presName="spaceRect" presStyleCnt="0"/>
      <dgm:spPr/>
    </dgm:pt>
    <dgm:pt modelId="{CA5AC391-B50F-478D-9896-19AC06051497}" type="pres">
      <dgm:prSet presAssocID="{3FA9EDC7-F01C-491E-A841-A766B4777C7E}" presName="textRect" presStyleLbl="revTx" presStyleIdx="1" presStyleCnt="4">
        <dgm:presLayoutVars>
          <dgm:chMax val="1"/>
          <dgm:chPref val="1"/>
        </dgm:presLayoutVars>
      </dgm:prSet>
      <dgm:spPr/>
    </dgm:pt>
    <dgm:pt modelId="{55CAF28E-DEF4-4AB3-BDAE-2E8472C65145}" type="pres">
      <dgm:prSet presAssocID="{8AF9DDB5-1D9B-4F7A-A656-849125309F85}" presName="sibTrans" presStyleCnt="0"/>
      <dgm:spPr/>
    </dgm:pt>
    <dgm:pt modelId="{0DC29BFF-A75F-47C0-BAE3-ABF3F52790B4}" type="pres">
      <dgm:prSet presAssocID="{9A13D5BF-1586-4514-840F-DF5CFB25C6FE}" presName="compNode" presStyleCnt="0"/>
      <dgm:spPr/>
    </dgm:pt>
    <dgm:pt modelId="{97512589-9984-4E6B-9963-624B87DC2F93}" type="pres">
      <dgm:prSet presAssocID="{9A13D5BF-1586-4514-840F-DF5CFB25C6F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1CBA7D71-5CDC-4805-BD9A-0C2E6A010FB1}" type="pres">
      <dgm:prSet presAssocID="{9A13D5BF-1586-4514-840F-DF5CFB25C6FE}" presName="spaceRect" presStyleCnt="0"/>
      <dgm:spPr/>
    </dgm:pt>
    <dgm:pt modelId="{24DCA328-745C-4D58-A936-4A13C17CB1CF}" type="pres">
      <dgm:prSet presAssocID="{9A13D5BF-1586-4514-840F-DF5CFB25C6FE}" presName="textRect" presStyleLbl="revTx" presStyleIdx="2" presStyleCnt="4">
        <dgm:presLayoutVars>
          <dgm:chMax val="1"/>
          <dgm:chPref val="1"/>
        </dgm:presLayoutVars>
      </dgm:prSet>
      <dgm:spPr/>
    </dgm:pt>
    <dgm:pt modelId="{1294F450-6718-4164-A578-8591E472FB0A}" type="pres">
      <dgm:prSet presAssocID="{4817FD91-93F2-4527-A935-D0E5B216199F}" presName="sibTrans" presStyleCnt="0"/>
      <dgm:spPr/>
    </dgm:pt>
    <dgm:pt modelId="{A3A9C929-1945-41CC-8DBC-DDB90EC03579}" type="pres">
      <dgm:prSet presAssocID="{BB1BBE5B-6DBB-4910-8204-E9F6B8B3CDA6}" presName="compNode" presStyleCnt="0"/>
      <dgm:spPr/>
    </dgm:pt>
    <dgm:pt modelId="{1CE2BDAA-440F-41C8-B3C0-FB2D2A9CD30A}" type="pres">
      <dgm:prSet presAssocID="{BB1BBE5B-6DBB-4910-8204-E9F6B8B3CDA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1DE5BCA1-C3B0-4B80-8866-705C92077075}" type="pres">
      <dgm:prSet presAssocID="{BB1BBE5B-6DBB-4910-8204-E9F6B8B3CDA6}" presName="spaceRect" presStyleCnt="0"/>
      <dgm:spPr/>
    </dgm:pt>
    <dgm:pt modelId="{1390AE47-62BB-4175-8F58-AFD86D089254}" type="pres">
      <dgm:prSet presAssocID="{BB1BBE5B-6DBB-4910-8204-E9F6B8B3CDA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881FB01-6169-4AAF-8DE6-B7DF7B4C8018}" type="presOf" srcId="{93A3E87E-3425-42C5-8F41-034FDAF45A9F}" destId="{3941BEA0-6664-4FCB-B8D8-D021CC58C327}" srcOrd="0" destOrd="0" presId="urn:microsoft.com/office/officeart/2018/2/layout/IconLabelList"/>
    <dgm:cxn modelId="{9A433F0A-39A9-4D0D-BA4A-08A3C071FCCA}" srcId="{8D7228CC-03E8-4BDC-B7EB-9514C3790B66}" destId="{BB1BBE5B-6DBB-4910-8204-E9F6B8B3CDA6}" srcOrd="3" destOrd="0" parTransId="{FF7D81A8-FD17-4A32-97D5-3F5B3CA66B3B}" sibTransId="{3A95BC42-C594-4E8E-BA02-1A835F7215B3}"/>
    <dgm:cxn modelId="{22856D1B-4B44-494F-ACDA-C42FB3166888}" srcId="{8D7228CC-03E8-4BDC-B7EB-9514C3790B66}" destId="{3FA9EDC7-F01C-491E-A841-A766B4777C7E}" srcOrd="1" destOrd="0" parTransId="{0EC65890-3CE9-4C02-8AFC-E17DB9794806}" sibTransId="{8AF9DDB5-1D9B-4F7A-A656-849125309F85}"/>
    <dgm:cxn modelId="{53B84947-E637-4F88-A35A-C3781460B754}" type="presOf" srcId="{BB1BBE5B-6DBB-4910-8204-E9F6B8B3CDA6}" destId="{1390AE47-62BB-4175-8F58-AFD86D089254}" srcOrd="0" destOrd="0" presId="urn:microsoft.com/office/officeart/2018/2/layout/IconLabelList"/>
    <dgm:cxn modelId="{0EF87D4F-D897-4365-9096-68CA3E0803AE}" type="presOf" srcId="{9A13D5BF-1586-4514-840F-DF5CFB25C6FE}" destId="{24DCA328-745C-4D58-A936-4A13C17CB1CF}" srcOrd="0" destOrd="0" presId="urn:microsoft.com/office/officeart/2018/2/layout/IconLabelList"/>
    <dgm:cxn modelId="{FB90D596-331F-4D79-ACD9-0A7C390DB77F}" srcId="{8D7228CC-03E8-4BDC-B7EB-9514C3790B66}" destId="{9A13D5BF-1586-4514-840F-DF5CFB25C6FE}" srcOrd="2" destOrd="0" parTransId="{3C2E9846-D698-4BF6-BD99-0794539C61C4}" sibTransId="{4817FD91-93F2-4527-A935-D0E5B216199F}"/>
    <dgm:cxn modelId="{9F5E4CAF-11F9-42FF-8DDB-3C69C929AB76}" srcId="{8D7228CC-03E8-4BDC-B7EB-9514C3790B66}" destId="{93A3E87E-3425-42C5-8F41-034FDAF45A9F}" srcOrd="0" destOrd="0" parTransId="{FDF2FE20-1E6D-4BE1-9BD1-63785E177818}" sibTransId="{36AC1BF0-DF07-4A81-AD0D-EE998278CCDF}"/>
    <dgm:cxn modelId="{9D015BB7-70B7-43CA-B19F-FF8F33EBBE3A}" type="presOf" srcId="{3FA9EDC7-F01C-491E-A841-A766B4777C7E}" destId="{CA5AC391-B50F-478D-9896-19AC06051497}" srcOrd="0" destOrd="0" presId="urn:microsoft.com/office/officeart/2018/2/layout/IconLabelList"/>
    <dgm:cxn modelId="{C8BA0DC4-81A8-41B6-A446-A1058E950010}" type="presOf" srcId="{8D7228CC-03E8-4BDC-B7EB-9514C3790B66}" destId="{0ABD6719-0A5E-4A97-9897-32B959522CDA}" srcOrd="0" destOrd="0" presId="urn:microsoft.com/office/officeart/2018/2/layout/IconLabelList"/>
    <dgm:cxn modelId="{1A2F5BD0-BCB1-40B2-BBF7-7E4AD90B4E0F}" type="presParOf" srcId="{0ABD6719-0A5E-4A97-9897-32B959522CDA}" destId="{0C177541-CEE5-4916-9D5E-B3D717039B7A}" srcOrd="0" destOrd="0" presId="urn:microsoft.com/office/officeart/2018/2/layout/IconLabelList"/>
    <dgm:cxn modelId="{3D7F9857-6366-41A3-B5F5-E09105E51B56}" type="presParOf" srcId="{0C177541-CEE5-4916-9D5E-B3D717039B7A}" destId="{DE1C96B0-C8D4-4F07-8328-F2F82A329FA7}" srcOrd="0" destOrd="0" presId="urn:microsoft.com/office/officeart/2018/2/layout/IconLabelList"/>
    <dgm:cxn modelId="{FD8EBE65-D596-4942-AEB2-A9B51525445D}" type="presParOf" srcId="{0C177541-CEE5-4916-9D5E-B3D717039B7A}" destId="{2FFEF45A-EFE5-44BA-9DFD-79DE2D938883}" srcOrd="1" destOrd="0" presId="urn:microsoft.com/office/officeart/2018/2/layout/IconLabelList"/>
    <dgm:cxn modelId="{8B81127D-7A84-4063-9B9B-047DB26A2BFB}" type="presParOf" srcId="{0C177541-CEE5-4916-9D5E-B3D717039B7A}" destId="{3941BEA0-6664-4FCB-B8D8-D021CC58C327}" srcOrd="2" destOrd="0" presId="urn:microsoft.com/office/officeart/2018/2/layout/IconLabelList"/>
    <dgm:cxn modelId="{51FA1E3C-8B06-4B0C-B50A-4C3C1788AF26}" type="presParOf" srcId="{0ABD6719-0A5E-4A97-9897-32B959522CDA}" destId="{FC5E203B-08DC-4F0B-84FF-C5BFCD048F34}" srcOrd="1" destOrd="0" presId="urn:microsoft.com/office/officeart/2018/2/layout/IconLabelList"/>
    <dgm:cxn modelId="{6E7B7570-585D-4A04-B602-2C0FA470BC93}" type="presParOf" srcId="{0ABD6719-0A5E-4A97-9897-32B959522CDA}" destId="{46A17BC0-5134-4A93-B560-E18F458A0150}" srcOrd="2" destOrd="0" presId="urn:microsoft.com/office/officeart/2018/2/layout/IconLabelList"/>
    <dgm:cxn modelId="{EDBE2F4A-9981-4369-AF57-E2A49C507568}" type="presParOf" srcId="{46A17BC0-5134-4A93-B560-E18F458A0150}" destId="{1D3D2071-A532-47ED-8FB0-407C40D681E3}" srcOrd="0" destOrd="0" presId="urn:microsoft.com/office/officeart/2018/2/layout/IconLabelList"/>
    <dgm:cxn modelId="{73E82D0A-5024-4479-B529-D4DAED2DBF8C}" type="presParOf" srcId="{46A17BC0-5134-4A93-B560-E18F458A0150}" destId="{D1D284A0-DB8D-4B2B-A235-5302C2CCBF70}" srcOrd="1" destOrd="0" presId="urn:microsoft.com/office/officeart/2018/2/layout/IconLabelList"/>
    <dgm:cxn modelId="{5F5713D4-D283-4995-AA89-62DE7E18F410}" type="presParOf" srcId="{46A17BC0-5134-4A93-B560-E18F458A0150}" destId="{CA5AC391-B50F-478D-9896-19AC06051497}" srcOrd="2" destOrd="0" presId="urn:microsoft.com/office/officeart/2018/2/layout/IconLabelList"/>
    <dgm:cxn modelId="{046C3761-A896-4442-B4BC-E088D8D98170}" type="presParOf" srcId="{0ABD6719-0A5E-4A97-9897-32B959522CDA}" destId="{55CAF28E-DEF4-4AB3-BDAE-2E8472C65145}" srcOrd="3" destOrd="0" presId="urn:microsoft.com/office/officeart/2018/2/layout/IconLabelList"/>
    <dgm:cxn modelId="{00A5DFC2-42CA-4F9E-9E27-C6DE14E28621}" type="presParOf" srcId="{0ABD6719-0A5E-4A97-9897-32B959522CDA}" destId="{0DC29BFF-A75F-47C0-BAE3-ABF3F52790B4}" srcOrd="4" destOrd="0" presId="urn:microsoft.com/office/officeart/2018/2/layout/IconLabelList"/>
    <dgm:cxn modelId="{824FDC1F-90DF-4AF7-B267-197E60B04312}" type="presParOf" srcId="{0DC29BFF-A75F-47C0-BAE3-ABF3F52790B4}" destId="{97512589-9984-4E6B-9963-624B87DC2F93}" srcOrd="0" destOrd="0" presId="urn:microsoft.com/office/officeart/2018/2/layout/IconLabelList"/>
    <dgm:cxn modelId="{D4C2EFDD-A2B6-4736-8DA0-F06C3C99764F}" type="presParOf" srcId="{0DC29BFF-A75F-47C0-BAE3-ABF3F52790B4}" destId="{1CBA7D71-5CDC-4805-BD9A-0C2E6A010FB1}" srcOrd="1" destOrd="0" presId="urn:microsoft.com/office/officeart/2018/2/layout/IconLabelList"/>
    <dgm:cxn modelId="{EF2840D1-8781-467B-867C-884DEF693FA1}" type="presParOf" srcId="{0DC29BFF-A75F-47C0-BAE3-ABF3F52790B4}" destId="{24DCA328-745C-4D58-A936-4A13C17CB1CF}" srcOrd="2" destOrd="0" presId="urn:microsoft.com/office/officeart/2018/2/layout/IconLabelList"/>
    <dgm:cxn modelId="{A0D69FC7-2876-46EE-93A3-D72D2AC52C5C}" type="presParOf" srcId="{0ABD6719-0A5E-4A97-9897-32B959522CDA}" destId="{1294F450-6718-4164-A578-8591E472FB0A}" srcOrd="5" destOrd="0" presId="urn:microsoft.com/office/officeart/2018/2/layout/IconLabelList"/>
    <dgm:cxn modelId="{F336D2DA-3135-4282-8682-1735C549AFAC}" type="presParOf" srcId="{0ABD6719-0A5E-4A97-9897-32B959522CDA}" destId="{A3A9C929-1945-41CC-8DBC-DDB90EC03579}" srcOrd="6" destOrd="0" presId="urn:microsoft.com/office/officeart/2018/2/layout/IconLabelList"/>
    <dgm:cxn modelId="{32F6D525-7445-4D5A-8DDB-D9BE82D14A13}" type="presParOf" srcId="{A3A9C929-1945-41CC-8DBC-DDB90EC03579}" destId="{1CE2BDAA-440F-41C8-B3C0-FB2D2A9CD30A}" srcOrd="0" destOrd="0" presId="urn:microsoft.com/office/officeart/2018/2/layout/IconLabelList"/>
    <dgm:cxn modelId="{03E2CBFE-258E-426C-AFD0-88476079B3A0}" type="presParOf" srcId="{A3A9C929-1945-41CC-8DBC-DDB90EC03579}" destId="{1DE5BCA1-C3B0-4B80-8866-705C92077075}" srcOrd="1" destOrd="0" presId="urn:microsoft.com/office/officeart/2018/2/layout/IconLabelList"/>
    <dgm:cxn modelId="{848CD137-D744-4B5C-8F35-715527D3A70E}" type="presParOf" srcId="{A3A9C929-1945-41CC-8DBC-DDB90EC03579}" destId="{1390AE47-62BB-4175-8F58-AFD86D08925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16D3A4-302F-4381-88CC-2DCB86B874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529177-45CF-45B0-9F6F-71A99BC51ECB}">
      <dgm:prSet/>
      <dgm:spPr/>
      <dgm:t>
        <a:bodyPr/>
        <a:lstStyle/>
        <a:p>
          <a:r>
            <a:rPr lang="en-US"/>
            <a:t>Data is complete and accurate.</a:t>
          </a:r>
        </a:p>
      </dgm:t>
    </dgm:pt>
    <dgm:pt modelId="{9FC17612-6355-49D4-9B05-BBED1B58619A}" type="parTrans" cxnId="{4BCE8912-EE63-45EA-9375-3EC44C74545D}">
      <dgm:prSet/>
      <dgm:spPr/>
      <dgm:t>
        <a:bodyPr/>
        <a:lstStyle/>
        <a:p>
          <a:endParaRPr lang="en-US"/>
        </a:p>
      </dgm:t>
    </dgm:pt>
    <dgm:pt modelId="{54886262-155E-44A8-9F09-9214E1A83327}" type="sibTrans" cxnId="{4BCE8912-EE63-45EA-9375-3EC44C74545D}">
      <dgm:prSet/>
      <dgm:spPr/>
      <dgm:t>
        <a:bodyPr/>
        <a:lstStyle/>
        <a:p>
          <a:endParaRPr lang="en-US"/>
        </a:p>
      </dgm:t>
    </dgm:pt>
    <dgm:pt modelId="{D96018A8-E850-411A-AE35-CC1B5581CCB3}">
      <dgm:prSet/>
      <dgm:spPr/>
      <dgm:t>
        <a:bodyPr/>
        <a:lstStyle/>
        <a:p>
          <a:r>
            <a:rPr lang="en-US"/>
            <a:t>Linear relationships assumed between features and mortality.</a:t>
          </a:r>
        </a:p>
      </dgm:t>
    </dgm:pt>
    <dgm:pt modelId="{D6C9F731-A079-443C-986C-C105E57A18BA}" type="parTrans" cxnId="{593A889E-29ED-4844-8E20-BF7EB51D64E0}">
      <dgm:prSet/>
      <dgm:spPr/>
      <dgm:t>
        <a:bodyPr/>
        <a:lstStyle/>
        <a:p>
          <a:endParaRPr lang="en-US"/>
        </a:p>
      </dgm:t>
    </dgm:pt>
    <dgm:pt modelId="{1991CE17-E0E2-4AA6-85CF-D1EF0E2B7685}" type="sibTrans" cxnId="{593A889E-29ED-4844-8E20-BF7EB51D64E0}">
      <dgm:prSet/>
      <dgm:spPr/>
      <dgm:t>
        <a:bodyPr/>
        <a:lstStyle/>
        <a:p>
          <a:endParaRPr lang="en-US"/>
        </a:p>
      </dgm:t>
    </dgm:pt>
    <dgm:pt modelId="{05A94EB7-65E5-4345-B353-1595B89BEF73}">
      <dgm:prSet/>
      <dgm:spPr/>
      <dgm:t>
        <a:bodyPr/>
        <a:lstStyle/>
        <a:p>
          <a:r>
            <a:rPr lang="en-US"/>
            <a:t>Features were relevant for predicting mortality.All patients received similar care (limited by dataset).</a:t>
          </a:r>
        </a:p>
      </dgm:t>
    </dgm:pt>
    <dgm:pt modelId="{4ABBF301-381E-480B-AFC2-876D8C9AE0C2}" type="parTrans" cxnId="{FB0CE9FC-F2E5-4CD9-9D17-C662817B9004}">
      <dgm:prSet/>
      <dgm:spPr/>
      <dgm:t>
        <a:bodyPr/>
        <a:lstStyle/>
        <a:p>
          <a:endParaRPr lang="en-US"/>
        </a:p>
      </dgm:t>
    </dgm:pt>
    <dgm:pt modelId="{04A2D48B-4CC0-4CDC-B634-AAD381740FF8}" type="sibTrans" cxnId="{FB0CE9FC-F2E5-4CD9-9D17-C662817B9004}">
      <dgm:prSet/>
      <dgm:spPr/>
      <dgm:t>
        <a:bodyPr/>
        <a:lstStyle/>
        <a:p>
          <a:endParaRPr lang="en-US"/>
        </a:p>
      </dgm:t>
    </dgm:pt>
    <dgm:pt modelId="{BCCA9225-EEDC-48CF-8FF9-6FDFA9ADFE72}" type="pres">
      <dgm:prSet presAssocID="{B116D3A4-302F-4381-88CC-2DCB86B874CB}" presName="root" presStyleCnt="0">
        <dgm:presLayoutVars>
          <dgm:dir/>
          <dgm:resizeHandles val="exact"/>
        </dgm:presLayoutVars>
      </dgm:prSet>
      <dgm:spPr/>
    </dgm:pt>
    <dgm:pt modelId="{596DAA83-EA9D-4F12-90FE-9EF352DF3F6F}" type="pres">
      <dgm:prSet presAssocID="{6E529177-45CF-45B0-9F6F-71A99BC51ECB}" presName="compNode" presStyleCnt="0"/>
      <dgm:spPr/>
    </dgm:pt>
    <dgm:pt modelId="{EE5BC788-84FA-4498-9CC9-E438C7F75A08}" type="pres">
      <dgm:prSet presAssocID="{6E529177-45CF-45B0-9F6F-71A99BC51ECB}" presName="bgRect" presStyleLbl="bgShp" presStyleIdx="0" presStyleCnt="3"/>
      <dgm:spPr/>
    </dgm:pt>
    <dgm:pt modelId="{42D0051C-F765-4747-9681-C305D521475C}" type="pres">
      <dgm:prSet presAssocID="{6E529177-45CF-45B0-9F6F-71A99BC51E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513C446B-B3B8-4363-8D39-30FA33D93AF0}" type="pres">
      <dgm:prSet presAssocID="{6E529177-45CF-45B0-9F6F-71A99BC51ECB}" presName="spaceRect" presStyleCnt="0"/>
      <dgm:spPr/>
    </dgm:pt>
    <dgm:pt modelId="{9C19513E-774C-43E9-B322-3B36C4849188}" type="pres">
      <dgm:prSet presAssocID="{6E529177-45CF-45B0-9F6F-71A99BC51ECB}" presName="parTx" presStyleLbl="revTx" presStyleIdx="0" presStyleCnt="3">
        <dgm:presLayoutVars>
          <dgm:chMax val="0"/>
          <dgm:chPref val="0"/>
        </dgm:presLayoutVars>
      </dgm:prSet>
      <dgm:spPr/>
    </dgm:pt>
    <dgm:pt modelId="{3E5D7DA2-A01D-4780-BD3C-C686F7D39014}" type="pres">
      <dgm:prSet presAssocID="{54886262-155E-44A8-9F09-9214E1A83327}" presName="sibTrans" presStyleCnt="0"/>
      <dgm:spPr/>
    </dgm:pt>
    <dgm:pt modelId="{1D651CBA-2AE1-4F54-A3B2-D6C44A1A41D7}" type="pres">
      <dgm:prSet presAssocID="{D96018A8-E850-411A-AE35-CC1B5581CCB3}" presName="compNode" presStyleCnt="0"/>
      <dgm:spPr/>
    </dgm:pt>
    <dgm:pt modelId="{9B543775-226C-4383-B861-A433C8E5D178}" type="pres">
      <dgm:prSet presAssocID="{D96018A8-E850-411A-AE35-CC1B5581CCB3}" presName="bgRect" presStyleLbl="bgShp" presStyleIdx="1" presStyleCnt="3"/>
      <dgm:spPr/>
    </dgm:pt>
    <dgm:pt modelId="{5EDFDB7B-996F-432A-BCDE-E985AC1BDF0C}" type="pres">
      <dgm:prSet presAssocID="{D96018A8-E850-411A-AE35-CC1B5581CC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F6A2031A-6213-4C7A-8A52-0C48F3AC28FA}" type="pres">
      <dgm:prSet presAssocID="{D96018A8-E850-411A-AE35-CC1B5581CCB3}" presName="spaceRect" presStyleCnt="0"/>
      <dgm:spPr/>
    </dgm:pt>
    <dgm:pt modelId="{5CF3E127-F7AF-4AC1-8B7B-EB1C56335FC6}" type="pres">
      <dgm:prSet presAssocID="{D96018A8-E850-411A-AE35-CC1B5581CCB3}" presName="parTx" presStyleLbl="revTx" presStyleIdx="1" presStyleCnt="3">
        <dgm:presLayoutVars>
          <dgm:chMax val="0"/>
          <dgm:chPref val="0"/>
        </dgm:presLayoutVars>
      </dgm:prSet>
      <dgm:spPr/>
    </dgm:pt>
    <dgm:pt modelId="{07FDE193-5A3E-4516-838B-0828F163929E}" type="pres">
      <dgm:prSet presAssocID="{1991CE17-E0E2-4AA6-85CF-D1EF0E2B7685}" presName="sibTrans" presStyleCnt="0"/>
      <dgm:spPr/>
    </dgm:pt>
    <dgm:pt modelId="{A85177AF-AF66-4D16-9E6E-95614889F042}" type="pres">
      <dgm:prSet presAssocID="{05A94EB7-65E5-4345-B353-1595B89BEF73}" presName="compNode" presStyleCnt="0"/>
      <dgm:spPr/>
    </dgm:pt>
    <dgm:pt modelId="{FC38DBB1-18B1-4E16-A517-56D6C5B66C77}" type="pres">
      <dgm:prSet presAssocID="{05A94EB7-65E5-4345-B353-1595B89BEF73}" presName="bgRect" presStyleLbl="bgShp" presStyleIdx="2" presStyleCnt="3"/>
      <dgm:spPr/>
    </dgm:pt>
    <dgm:pt modelId="{4D38A0B9-4E56-48C7-B125-29A95D1AEA63}" type="pres">
      <dgm:prSet presAssocID="{05A94EB7-65E5-4345-B353-1595B89BEF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3734D5E-3A2E-4CAD-8188-0FB3C01EECEB}" type="pres">
      <dgm:prSet presAssocID="{05A94EB7-65E5-4345-B353-1595B89BEF73}" presName="spaceRect" presStyleCnt="0"/>
      <dgm:spPr/>
    </dgm:pt>
    <dgm:pt modelId="{AACCB000-7A14-4558-BF75-19D14D93BB47}" type="pres">
      <dgm:prSet presAssocID="{05A94EB7-65E5-4345-B353-1595B89BEF7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BCE8912-EE63-45EA-9375-3EC44C74545D}" srcId="{B116D3A4-302F-4381-88CC-2DCB86B874CB}" destId="{6E529177-45CF-45B0-9F6F-71A99BC51ECB}" srcOrd="0" destOrd="0" parTransId="{9FC17612-6355-49D4-9B05-BBED1B58619A}" sibTransId="{54886262-155E-44A8-9F09-9214E1A83327}"/>
    <dgm:cxn modelId="{95581A23-4C3C-484A-9A57-356F86EAAC6F}" type="presOf" srcId="{05A94EB7-65E5-4345-B353-1595B89BEF73}" destId="{AACCB000-7A14-4558-BF75-19D14D93BB47}" srcOrd="0" destOrd="0" presId="urn:microsoft.com/office/officeart/2018/2/layout/IconVerticalSolidList"/>
    <dgm:cxn modelId="{4AB1D233-873F-4A66-80E8-82FFD98B2F16}" type="presOf" srcId="{D96018A8-E850-411A-AE35-CC1B5581CCB3}" destId="{5CF3E127-F7AF-4AC1-8B7B-EB1C56335FC6}" srcOrd="0" destOrd="0" presId="urn:microsoft.com/office/officeart/2018/2/layout/IconVerticalSolidList"/>
    <dgm:cxn modelId="{024F0A52-0959-4CEE-8677-EA205ADB210D}" type="presOf" srcId="{B116D3A4-302F-4381-88CC-2DCB86B874CB}" destId="{BCCA9225-EEDC-48CF-8FF9-6FDFA9ADFE72}" srcOrd="0" destOrd="0" presId="urn:microsoft.com/office/officeart/2018/2/layout/IconVerticalSolidList"/>
    <dgm:cxn modelId="{CCD9B88F-1735-4AEF-BFFF-7D68B4227905}" type="presOf" srcId="{6E529177-45CF-45B0-9F6F-71A99BC51ECB}" destId="{9C19513E-774C-43E9-B322-3B36C4849188}" srcOrd="0" destOrd="0" presId="urn:microsoft.com/office/officeart/2018/2/layout/IconVerticalSolidList"/>
    <dgm:cxn modelId="{593A889E-29ED-4844-8E20-BF7EB51D64E0}" srcId="{B116D3A4-302F-4381-88CC-2DCB86B874CB}" destId="{D96018A8-E850-411A-AE35-CC1B5581CCB3}" srcOrd="1" destOrd="0" parTransId="{D6C9F731-A079-443C-986C-C105E57A18BA}" sibTransId="{1991CE17-E0E2-4AA6-85CF-D1EF0E2B7685}"/>
    <dgm:cxn modelId="{FB0CE9FC-F2E5-4CD9-9D17-C662817B9004}" srcId="{B116D3A4-302F-4381-88CC-2DCB86B874CB}" destId="{05A94EB7-65E5-4345-B353-1595B89BEF73}" srcOrd="2" destOrd="0" parTransId="{4ABBF301-381E-480B-AFC2-876D8C9AE0C2}" sibTransId="{04A2D48B-4CC0-4CDC-B634-AAD381740FF8}"/>
    <dgm:cxn modelId="{7007E614-E7A2-4C31-9AD2-0CA3BDE8625A}" type="presParOf" srcId="{BCCA9225-EEDC-48CF-8FF9-6FDFA9ADFE72}" destId="{596DAA83-EA9D-4F12-90FE-9EF352DF3F6F}" srcOrd="0" destOrd="0" presId="urn:microsoft.com/office/officeart/2018/2/layout/IconVerticalSolidList"/>
    <dgm:cxn modelId="{B9A1FE4F-AAA6-4369-B176-B3A955508D69}" type="presParOf" srcId="{596DAA83-EA9D-4F12-90FE-9EF352DF3F6F}" destId="{EE5BC788-84FA-4498-9CC9-E438C7F75A08}" srcOrd="0" destOrd="0" presId="urn:microsoft.com/office/officeart/2018/2/layout/IconVerticalSolidList"/>
    <dgm:cxn modelId="{330752E4-72F5-4BDD-81D4-524C1E4F321E}" type="presParOf" srcId="{596DAA83-EA9D-4F12-90FE-9EF352DF3F6F}" destId="{42D0051C-F765-4747-9681-C305D521475C}" srcOrd="1" destOrd="0" presId="urn:microsoft.com/office/officeart/2018/2/layout/IconVerticalSolidList"/>
    <dgm:cxn modelId="{70A6A709-E7B2-4B5B-8CC9-05ED8078F331}" type="presParOf" srcId="{596DAA83-EA9D-4F12-90FE-9EF352DF3F6F}" destId="{513C446B-B3B8-4363-8D39-30FA33D93AF0}" srcOrd="2" destOrd="0" presId="urn:microsoft.com/office/officeart/2018/2/layout/IconVerticalSolidList"/>
    <dgm:cxn modelId="{E90ADDD5-D440-46B8-82E4-2C96CB1108FC}" type="presParOf" srcId="{596DAA83-EA9D-4F12-90FE-9EF352DF3F6F}" destId="{9C19513E-774C-43E9-B322-3B36C4849188}" srcOrd="3" destOrd="0" presId="urn:microsoft.com/office/officeart/2018/2/layout/IconVerticalSolidList"/>
    <dgm:cxn modelId="{BA331626-5821-429A-894F-11B237804918}" type="presParOf" srcId="{BCCA9225-EEDC-48CF-8FF9-6FDFA9ADFE72}" destId="{3E5D7DA2-A01D-4780-BD3C-C686F7D39014}" srcOrd="1" destOrd="0" presId="urn:microsoft.com/office/officeart/2018/2/layout/IconVerticalSolidList"/>
    <dgm:cxn modelId="{AE4A714F-E240-4D6F-8C06-B37502990CEE}" type="presParOf" srcId="{BCCA9225-EEDC-48CF-8FF9-6FDFA9ADFE72}" destId="{1D651CBA-2AE1-4F54-A3B2-D6C44A1A41D7}" srcOrd="2" destOrd="0" presId="urn:microsoft.com/office/officeart/2018/2/layout/IconVerticalSolidList"/>
    <dgm:cxn modelId="{6BCB8EF7-5AC3-46D0-B5BA-68F2D7F2E417}" type="presParOf" srcId="{1D651CBA-2AE1-4F54-A3B2-D6C44A1A41D7}" destId="{9B543775-226C-4383-B861-A433C8E5D178}" srcOrd="0" destOrd="0" presId="urn:microsoft.com/office/officeart/2018/2/layout/IconVerticalSolidList"/>
    <dgm:cxn modelId="{75FE482E-1AA9-48E7-8FA6-4D9763AF9C0B}" type="presParOf" srcId="{1D651CBA-2AE1-4F54-A3B2-D6C44A1A41D7}" destId="{5EDFDB7B-996F-432A-BCDE-E985AC1BDF0C}" srcOrd="1" destOrd="0" presId="urn:microsoft.com/office/officeart/2018/2/layout/IconVerticalSolidList"/>
    <dgm:cxn modelId="{00067EA6-6212-4583-805F-E37F67DCB6C1}" type="presParOf" srcId="{1D651CBA-2AE1-4F54-A3B2-D6C44A1A41D7}" destId="{F6A2031A-6213-4C7A-8A52-0C48F3AC28FA}" srcOrd="2" destOrd="0" presId="urn:microsoft.com/office/officeart/2018/2/layout/IconVerticalSolidList"/>
    <dgm:cxn modelId="{C8FED480-965F-4FE3-9D70-D1F95D393CB9}" type="presParOf" srcId="{1D651CBA-2AE1-4F54-A3B2-D6C44A1A41D7}" destId="{5CF3E127-F7AF-4AC1-8B7B-EB1C56335FC6}" srcOrd="3" destOrd="0" presId="urn:microsoft.com/office/officeart/2018/2/layout/IconVerticalSolidList"/>
    <dgm:cxn modelId="{8F6A66D3-D664-4298-86D1-A5AC775BF3C3}" type="presParOf" srcId="{BCCA9225-EEDC-48CF-8FF9-6FDFA9ADFE72}" destId="{07FDE193-5A3E-4516-838B-0828F163929E}" srcOrd="3" destOrd="0" presId="urn:microsoft.com/office/officeart/2018/2/layout/IconVerticalSolidList"/>
    <dgm:cxn modelId="{A03295DD-E4F1-4C19-8943-174228EF7014}" type="presParOf" srcId="{BCCA9225-EEDC-48CF-8FF9-6FDFA9ADFE72}" destId="{A85177AF-AF66-4D16-9E6E-95614889F042}" srcOrd="4" destOrd="0" presId="urn:microsoft.com/office/officeart/2018/2/layout/IconVerticalSolidList"/>
    <dgm:cxn modelId="{24E6213C-FA24-4A09-81F7-83BC8F6A1186}" type="presParOf" srcId="{A85177AF-AF66-4D16-9E6E-95614889F042}" destId="{FC38DBB1-18B1-4E16-A517-56D6C5B66C77}" srcOrd="0" destOrd="0" presId="urn:microsoft.com/office/officeart/2018/2/layout/IconVerticalSolidList"/>
    <dgm:cxn modelId="{A096B570-F85F-4C2C-A96A-76CC1A14A8BC}" type="presParOf" srcId="{A85177AF-AF66-4D16-9E6E-95614889F042}" destId="{4D38A0B9-4E56-48C7-B125-29A95D1AEA63}" srcOrd="1" destOrd="0" presId="urn:microsoft.com/office/officeart/2018/2/layout/IconVerticalSolidList"/>
    <dgm:cxn modelId="{46CDD006-C488-4AC7-BB62-BB09E4DD8FAA}" type="presParOf" srcId="{A85177AF-AF66-4D16-9E6E-95614889F042}" destId="{03734D5E-3A2E-4CAD-8188-0FB3C01EECEB}" srcOrd="2" destOrd="0" presId="urn:microsoft.com/office/officeart/2018/2/layout/IconVerticalSolidList"/>
    <dgm:cxn modelId="{66A35BFB-9CAE-4615-8BCD-EE30C9CD5723}" type="presParOf" srcId="{A85177AF-AF66-4D16-9E6E-95614889F042}" destId="{AACCB000-7A14-4558-BF75-19D14D93BB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3B77EE0-77FB-400B-A36D-F36A4186FD3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04A94F8-0A7D-4AC1-8D6B-EE98F91E926F}">
      <dgm:prSet/>
      <dgm:spPr/>
      <dgm:t>
        <a:bodyPr/>
        <a:lstStyle/>
        <a:p>
          <a:r>
            <a:rPr lang="en-US"/>
            <a:t>Dataset Size: Small (299 observations), may not represent the entire population.</a:t>
          </a:r>
        </a:p>
      </dgm:t>
    </dgm:pt>
    <dgm:pt modelId="{A23B98F4-B777-49A7-9BB2-FFAEF34DF2CD}" type="parTrans" cxnId="{6191E78B-B9B7-4F55-BBF4-85B618267A8A}">
      <dgm:prSet/>
      <dgm:spPr/>
      <dgm:t>
        <a:bodyPr/>
        <a:lstStyle/>
        <a:p>
          <a:endParaRPr lang="en-US"/>
        </a:p>
      </dgm:t>
    </dgm:pt>
    <dgm:pt modelId="{EDD8B82B-F6E8-4463-B1D7-C9247EA89ADA}" type="sibTrans" cxnId="{6191E78B-B9B7-4F55-BBF4-85B618267A8A}">
      <dgm:prSet/>
      <dgm:spPr/>
      <dgm:t>
        <a:bodyPr/>
        <a:lstStyle/>
        <a:p>
          <a:endParaRPr lang="en-US"/>
        </a:p>
      </dgm:t>
    </dgm:pt>
    <dgm:pt modelId="{E595662D-676A-469F-9D36-C3EB15C1D179}">
      <dgm:prSet/>
      <dgm:spPr/>
      <dgm:t>
        <a:bodyPr/>
        <a:lstStyle/>
        <a:p>
          <a:r>
            <a:rPr lang="en-US"/>
            <a:t>Missing Factors: Lack of treatment and comorbidity data.</a:t>
          </a:r>
        </a:p>
      </dgm:t>
    </dgm:pt>
    <dgm:pt modelId="{739B633E-5A0F-4D90-AB9A-CD65D9717461}" type="parTrans" cxnId="{CC291773-C516-4284-A50A-18C4FA2C70AC}">
      <dgm:prSet/>
      <dgm:spPr/>
      <dgm:t>
        <a:bodyPr/>
        <a:lstStyle/>
        <a:p>
          <a:endParaRPr lang="en-US"/>
        </a:p>
      </dgm:t>
    </dgm:pt>
    <dgm:pt modelId="{4AF2C880-28F7-4248-8F9B-6BE7E06922D1}" type="sibTrans" cxnId="{CC291773-C516-4284-A50A-18C4FA2C70AC}">
      <dgm:prSet/>
      <dgm:spPr/>
      <dgm:t>
        <a:bodyPr/>
        <a:lstStyle/>
        <a:p>
          <a:endParaRPr lang="en-US"/>
        </a:p>
      </dgm:t>
    </dgm:pt>
    <dgm:pt modelId="{D91F0952-5F93-4DE6-B6AE-4051675DB063}">
      <dgm:prSet/>
      <dgm:spPr/>
      <dgm:t>
        <a:bodyPr/>
        <a:lstStyle/>
        <a:p>
          <a:r>
            <a:rPr lang="en-US"/>
            <a:t>Binary Classification Limitation: Mortality classification is too simplified.</a:t>
          </a:r>
        </a:p>
      </dgm:t>
    </dgm:pt>
    <dgm:pt modelId="{E8AA88BE-C755-44AF-9971-722138B1C317}" type="parTrans" cxnId="{12C26484-2AFB-4C32-A091-9A5D4932820F}">
      <dgm:prSet/>
      <dgm:spPr/>
      <dgm:t>
        <a:bodyPr/>
        <a:lstStyle/>
        <a:p>
          <a:endParaRPr lang="en-US"/>
        </a:p>
      </dgm:t>
    </dgm:pt>
    <dgm:pt modelId="{CF69EE68-18DE-47B8-9C9C-98B8F366E01F}" type="sibTrans" cxnId="{12C26484-2AFB-4C32-A091-9A5D4932820F}">
      <dgm:prSet/>
      <dgm:spPr/>
      <dgm:t>
        <a:bodyPr/>
        <a:lstStyle/>
        <a:p>
          <a:endParaRPr lang="en-US"/>
        </a:p>
      </dgm:t>
    </dgm:pt>
    <dgm:pt modelId="{D687697F-7897-BA4E-BE9E-31CC61B3DDF1}" type="pres">
      <dgm:prSet presAssocID="{73B77EE0-77FB-400B-A36D-F36A4186FD3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8CF415-88F7-8A4B-A18E-FE8E31F09DDC}" type="pres">
      <dgm:prSet presAssocID="{804A94F8-0A7D-4AC1-8D6B-EE98F91E926F}" presName="hierRoot1" presStyleCnt="0"/>
      <dgm:spPr/>
    </dgm:pt>
    <dgm:pt modelId="{73FD419E-C581-D940-9F1A-0704BBCC3140}" type="pres">
      <dgm:prSet presAssocID="{804A94F8-0A7D-4AC1-8D6B-EE98F91E926F}" presName="composite" presStyleCnt="0"/>
      <dgm:spPr/>
    </dgm:pt>
    <dgm:pt modelId="{5B14F9E0-E8BB-A548-B48F-D3BF3A1E6294}" type="pres">
      <dgm:prSet presAssocID="{804A94F8-0A7D-4AC1-8D6B-EE98F91E926F}" presName="background" presStyleLbl="node0" presStyleIdx="0" presStyleCnt="3"/>
      <dgm:spPr/>
    </dgm:pt>
    <dgm:pt modelId="{DF59F65A-9087-504C-9AF5-C0053B06BBFF}" type="pres">
      <dgm:prSet presAssocID="{804A94F8-0A7D-4AC1-8D6B-EE98F91E926F}" presName="text" presStyleLbl="fgAcc0" presStyleIdx="0" presStyleCnt="3">
        <dgm:presLayoutVars>
          <dgm:chPref val="3"/>
        </dgm:presLayoutVars>
      </dgm:prSet>
      <dgm:spPr/>
    </dgm:pt>
    <dgm:pt modelId="{AD6AA5A5-06E9-A240-8C6F-82B416D09E4F}" type="pres">
      <dgm:prSet presAssocID="{804A94F8-0A7D-4AC1-8D6B-EE98F91E926F}" presName="hierChild2" presStyleCnt="0"/>
      <dgm:spPr/>
    </dgm:pt>
    <dgm:pt modelId="{87397156-03A4-B246-9674-4079CA56BF81}" type="pres">
      <dgm:prSet presAssocID="{E595662D-676A-469F-9D36-C3EB15C1D179}" presName="hierRoot1" presStyleCnt="0"/>
      <dgm:spPr/>
    </dgm:pt>
    <dgm:pt modelId="{E2A85593-8C23-FF46-B210-A7E66CBE3CCD}" type="pres">
      <dgm:prSet presAssocID="{E595662D-676A-469F-9D36-C3EB15C1D179}" presName="composite" presStyleCnt="0"/>
      <dgm:spPr/>
    </dgm:pt>
    <dgm:pt modelId="{4D1C3379-C24F-084D-8C01-8334657ED5D1}" type="pres">
      <dgm:prSet presAssocID="{E595662D-676A-469F-9D36-C3EB15C1D179}" presName="background" presStyleLbl="node0" presStyleIdx="1" presStyleCnt="3"/>
      <dgm:spPr/>
    </dgm:pt>
    <dgm:pt modelId="{083E54FE-E9D8-B547-9F35-395176369C98}" type="pres">
      <dgm:prSet presAssocID="{E595662D-676A-469F-9D36-C3EB15C1D179}" presName="text" presStyleLbl="fgAcc0" presStyleIdx="1" presStyleCnt="3">
        <dgm:presLayoutVars>
          <dgm:chPref val="3"/>
        </dgm:presLayoutVars>
      </dgm:prSet>
      <dgm:spPr/>
    </dgm:pt>
    <dgm:pt modelId="{423DABC7-3342-1D45-A4FE-1D180A0B6404}" type="pres">
      <dgm:prSet presAssocID="{E595662D-676A-469F-9D36-C3EB15C1D179}" presName="hierChild2" presStyleCnt="0"/>
      <dgm:spPr/>
    </dgm:pt>
    <dgm:pt modelId="{98679425-E6A2-A944-A8A3-3A3BBAB21B1E}" type="pres">
      <dgm:prSet presAssocID="{D91F0952-5F93-4DE6-B6AE-4051675DB063}" presName="hierRoot1" presStyleCnt="0"/>
      <dgm:spPr/>
    </dgm:pt>
    <dgm:pt modelId="{F920BB81-9295-294F-A1AF-93F94C9D7B09}" type="pres">
      <dgm:prSet presAssocID="{D91F0952-5F93-4DE6-B6AE-4051675DB063}" presName="composite" presStyleCnt="0"/>
      <dgm:spPr/>
    </dgm:pt>
    <dgm:pt modelId="{7DDBCE79-DCD3-F04D-B893-459DDA8F2B36}" type="pres">
      <dgm:prSet presAssocID="{D91F0952-5F93-4DE6-B6AE-4051675DB063}" presName="background" presStyleLbl="node0" presStyleIdx="2" presStyleCnt="3"/>
      <dgm:spPr/>
    </dgm:pt>
    <dgm:pt modelId="{D51ADD26-0979-2E46-932F-BDFC68C7C30C}" type="pres">
      <dgm:prSet presAssocID="{D91F0952-5F93-4DE6-B6AE-4051675DB063}" presName="text" presStyleLbl="fgAcc0" presStyleIdx="2" presStyleCnt="3">
        <dgm:presLayoutVars>
          <dgm:chPref val="3"/>
        </dgm:presLayoutVars>
      </dgm:prSet>
      <dgm:spPr/>
    </dgm:pt>
    <dgm:pt modelId="{02153ECC-7041-2F43-AB9D-0C452F2635BF}" type="pres">
      <dgm:prSet presAssocID="{D91F0952-5F93-4DE6-B6AE-4051675DB063}" presName="hierChild2" presStyleCnt="0"/>
      <dgm:spPr/>
    </dgm:pt>
  </dgm:ptLst>
  <dgm:cxnLst>
    <dgm:cxn modelId="{D81CB635-3932-BB4E-9E3F-E2A67A2463F9}" type="presOf" srcId="{804A94F8-0A7D-4AC1-8D6B-EE98F91E926F}" destId="{DF59F65A-9087-504C-9AF5-C0053B06BBFF}" srcOrd="0" destOrd="0" presId="urn:microsoft.com/office/officeart/2005/8/layout/hierarchy1"/>
    <dgm:cxn modelId="{19682041-90FF-914E-B2E7-4C1038E0C1B8}" type="presOf" srcId="{73B77EE0-77FB-400B-A36D-F36A4186FD31}" destId="{D687697F-7897-BA4E-BE9E-31CC61B3DDF1}" srcOrd="0" destOrd="0" presId="urn:microsoft.com/office/officeart/2005/8/layout/hierarchy1"/>
    <dgm:cxn modelId="{BA922848-CF79-4E49-B04A-07A66F0F072C}" type="presOf" srcId="{E595662D-676A-469F-9D36-C3EB15C1D179}" destId="{083E54FE-E9D8-B547-9F35-395176369C98}" srcOrd="0" destOrd="0" presId="urn:microsoft.com/office/officeart/2005/8/layout/hierarchy1"/>
    <dgm:cxn modelId="{CC291773-C516-4284-A50A-18C4FA2C70AC}" srcId="{73B77EE0-77FB-400B-A36D-F36A4186FD31}" destId="{E595662D-676A-469F-9D36-C3EB15C1D179}" srcOrd="1" destOrd="0" parTransId="{739B633E-5A0F-4D90-AB9A-CD65D9717461}" sibTransId="{4AF2C880-28F7-4248-8F9B-6BE7E06922D1}"/>
    <dgm:cxn modelId="{12C26484-2AFB-4C32-A091-9A5D4932820F}" srcId="{73B77EE0-77FB-400B-A36D-F36A4186FD31}" destId="{D91F0952-5F93-4DE6-B6AE-4051675DB063}" srcOrd="2" destOrd="0" parTransId="{E8AA88BE-C755-44AF-9971-722138B1C317}" sibTransId="{CF69EE68-18DE-47B8-9C9C-98B8F366E01F}"/>
    <dgm:cxn modelId="{6191E78B-B9B7-4F55-BBF4-85B618267A8A}" srcId="{73B77EE0-77FB-400B-A36D-F36A4186FD31}" destId="{804A94F8-0A7D-4AC1-8D6B-EE98F91E926F}" srcOrd="0" destOrd="0" parTransId="{A23B98F4-B777-49A7-9BB2-FFAEF34DF2CD}" sibTransId="{EDD8B82B-F6E8-4463-B1D7-C9247EA89ADA}"/>
    <dgm:cxn modelId="{29A3F9AE-C98A-3B4E-BE65-DD67AEA594AA}" type="presOf" srcId="{D91F0952-5F93-4DE6-B6AE-4051675DB063}" destId="{D51ADD26-0979-2E46-932F-BDFC68C7C30C}" srcOrd="0" destOrd="0" presId="urn:microsoft.com/office/officeart/2005/8/layout/hierarchy1"/>
    <dgm:cxn modelId="{88A2DC37-77FB-3242-A438-CE1681FBB00A}" type="presParOf" srcId="{D687697F-7897-BA4E-BE9E-31CC61B3DDF1}" destId="{F18CF415-88F7-8A4B-A18E-FE8E31F09DDC}" srcOrd="0" destOrd="0" presId="urn:microsoft.com/office/officeart/2005/8/layout/hierarchy1"/>
    <dgm:cxn modelId="{4FE34BDF-259F-DB48-8D17-27AF20FCAA70}" type="presParOf" srcId="{F18CF415-88F7-8A4B-A18E-FE8E31F09DDC}" destId="{73FD419E-C581-D940-9F1A-0704BBCC3140}" srcOrd="0" destOrd="0" presId="urn:microsoft.com/office/officeart/2005/8/layout/hierarchy1"/>
    <dgm:cxn modelId="{5778D862-7E5D-8547-B741-794D9149C9BB}" type="presParOf" srcId="{73FD419E-C581-D940-9F1A-0704BBCC3140}" destId="{5B14F9E0-E8BB-A548-B48F-D3BF3A1E6294}" srcOrd="0" destOrd="0" presId="urn:microsoft.com/office/officeart/2005/8/layout/hierarchy1"/>
    <dgm:cxn modelId="{574C9460-168F-EB4E-82E8-4DAB001E30BC}" type="presParOf" srcId="{73FD419E-C581-D940-9F1A-0704BBCC3140}" destId="{DF59F65A-9087-504C-9AF5-C0053B06BBFF}" srcOrd="1" destOrd="0" presId="urn:microsoft.com/office/officeart/2005/8/layout/hierarchy1"/>
    <dgm:cxn modelId="{1F536F87-572E-DF47-8DD5-1E68029280DB}" type="presParOf" srcId="{F18CF415-88F7-8A4B-A18E-FE8E31F09DDC}" destId="{AD6AA5A5-06E9-A240-8C6F-82B416D09E4F}" srcOrd="1" destOrd="0" presId="urn:microsoft.com/office/officeart/2005/8/layout/hierarchy1"/>
    <dgm:cxn modelId="{5D4F7488-62A3-6149-8C2C-9E02316C685B}" type="presParOf" srcId="{D687697F-7897-BA4E-BE9E-31CC61B3DDF1}" destId="{87397156-03A4-B246-9674-4079CA56BF81}" srcOrd="1" destOrd="0" presId="urn:microsoft.com/office/officeart/2005/8/layout/hierarchy1"/>
    <dgm:cxn modelId="{082364C8-0A9A-0248-A1A0-D90D3E248466}" type="presParOf" srcId="{87397156-03A4-B246-9674-4079CA56BF81}" destId="{E2A85593-8C23-FF46-B210-A7E66CBE3CCD}" srcOrd="0" destOrd="0" presId="urn:microsoft.com/office/officeart/2005/8/layout/hierarchy1"/>
    <dgm:cxn modelId="{1AC62577-92F1-C446-9307-2D4235DE2B93}" type="presParOf" srcId="{E2A85593-8C23-FF46-B210-A7E66CBE3CCD}" destId="{4D1C3379-C24F-084D-8C01-8334657ED5D1}" srcOrd="0" destOrd="0" presId="urn:microsoft.com/office/officeart/2005/8/layout/hierarchy1"/>
    <dgm:cxn modelId="{0777239C-3EE1-A946-AB34-BEFCC64FEF84}" type="presParOf" srcId="{E2A85593-8C23-FF46-B210-A7E66CBE3CCD}" destId="{083E54FE-E9D8-B547-9F35-395176369C98}" srcOrd="1" destOrd="0" presId="urn:microsoft.com/office/officeart/2005/8/layout/hierarchy1"/>
    <dgm:cxn modelId="{3E0C60BF-D579-014F-9CE5-0A501882DF99}" type="presParOf" srcId="{87397156-03A4-B246-9674-4079CA56BF81}" destId="{423DABC7-3342-1D45-A4FE-1D180A0B6404}" srcOrd="1" destOrd="0" presId="urn:microsoft.com/office/officeart/2005/8/layout/hierarchy1"/>
    <dgm:cxn modelId="{B4A52640-7A70-524F-BC0C-05ADF38EDD40}" type="presParOf" srcId="{D687697F-7897-BA4E-BE9E-31CC61B3DDF1}" destId="{98679425-E6A2-A944-A8A3-3A3BBAB21B1E}" srcOrd="2" destOrd="0" presId="urn:microsoft.com/office/officeart/2005/8/layout/hierarchy1"/>
    <dgm:cxn modelId="{D100636A-09CD-F84A-B830-7F514F2715E5}" type="presParOf" srcId="{98679425-E6A2-A944-A8A3-3A3BBAB21B1E}" destId="{F920BB81-9295-294F-A1AF-93F94C9D7B09}" srcOrd="0" destOrd="0" presId="urn:microsoft.com/office/officeart/2005/8/layout/hierarchy1"/>
    <dgm:cxn modelId="{92940DB5-3F01-E04C-9396-7B1B339F975D}" type="presParOf" srcId="{F920BB81-9295-294F-A1AF-93F94C9D7B09}" destId="{7DDBCE79-DCD3-F04D-B893-459DDA8F2B36}" srcOrd="0" destOrd="0" presId="urn:microsoft.com/office/officeart/2005/8/layout/hierarchy1"/>
    <dgm:cxn modelId="{4A6834F3-63C4-8747-A72E-D0503F80EF51}" type="presParOf" srcId="{F920BB81-9295-294F-A1AF-93F94C9D7B09}" destId="{D51ADD26-0979-2E46-932F-BDFC68C7C30C}" srcOrd="1" destOrd="0" presId="urn:microsoft.com/office/officeart/2005/8/layout/hierarchy1"/>
    <dgm:cxn modelId="{91ECD49E-02CD-524D-8DE6-AECF3304D99A}" type="presParOf" srcId="{98679425-E6A2-A944-A8A3-3A3BBAB21B1E}" destId="{02153ECC-7041-2F43-AB9D-0C452F2635B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813D7-388B-4A1C-81AA-A4EB22A92823}">
      <dsp:nvSpPr>
        <dsp:cNvPr id="0" name=""/>
        <dsp:cNvSpPr/>
      </dsp:nvSpPr>
      <dsp:spPr>
        <a:xfrm>
          <a:off x="1014450" y="525476"/>
          <a:ext cx="1265962" cy="1265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7FDA8-CF2E-49D4-A16D-72FA9A77BEA6}">
      <dsp:nvSpPr>
        <dsp:cNvPr id="0" name=""/>
        <dsp:cNvSpPr/>
      </dsp:nvSpPr>
      <dsp:spPr>
        <a:xfrm>
          <a:off x="240806" y="214195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Heart failure is a leading cause of mortality worldwide.</a:t>
          </a:r>
        </a:p>
      </dsp:txBody>
      <dsp:txXfrm>
        <a:off x="240806" y="2141959"/>
        <a:ext cx="2813250" cy="720000"/>
      </dsp:txXfrm>
    </dsp:sp>
    <dsp:sp modelId="{72AA8614-A068-46EC-9B60-298C932CB186}">
      <dsp:nvSpPr>
        <dsp:cNvPr id="0" name=""/>
        <dsp:cNvSpPr/>
      </dsp:nvSpPr>
      <dsp:spPr>
        <a:xfrm>
          <a:off x="4320018" y="525476"/>
          <a:ext cx="1265962" cy="1265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9B50A-5254-4217-8A1A-FB94683005D7}">
      <dsp:nvSpPr>
        <dsp:cNvPr id="0" name=""/>
        <dsp:cNvSpPr/>
      </dsp:nvSpPr>
      <dsp:spPr>
        <a:xfrm>
          <a:off x="3546375" y="214195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Early detection of high-risk patients can improve outcomes.</a:t>
          </a:r>
        </a:p>
      </dsp:txBody>
      <dsp:txXfrm>
        <a:off x="3546375" y="2141959"/>
        <a:ext cx="2813250" cy="720000"/>
      </dsp:txXfrm>
    </dsp:sp>
    <dsp:sp modelId="{0C084677-EB13-453D-8B36-4B9E1C8D5742}">
      <dsp:nvSpPr>
        <dsp:cNvPr id="0" name=""/>
        <dsp:cNvSpPr/>
      </dsp:nvSpPr>
      <dsp:spPr>
        <a:xfrm>
          <a:off x="7625587" y="525476"/>
          <a:ext cx="1265962" cy="1265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F25FC-4EA1-4642-B11E-41F3BE835B8E}">
      <dsp:nvSpPr>
        <dsp:cNvPr id="0" name=""/>
        <dsp:cNvSpPr/>
      </dsp:nvSpPr>
      <dsp:spPr>
        <a:xfrm>
          <a:off x="6851943" y="2141959"/>
          <a:ext cx="2813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Machine learning can help predict mortality based on clinical and demographic factors.</a:t>
          </a:r>
        </a:p>
      </dsp:txBody>
      <dsp:txXfrm>
        <a:off x="6851943" y="2141959"/>
        <a:ext cx="28132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D373A-FA66-4C29-B7B9-850214B9BCCD}">
      <dsp:nvSpPr>
        <dsp:cNvPr id="0" name=""/>
        <dsp:cNvSpPr/>
      </dsp:nvSpPr>
      <dsp:spPr>
        <a:xfrm>
          <a:off x="0" y="905298"/>
          <a:ext cx="6243991" cy="1671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FD903-A12F-4917-B06B-09CFD5E317AC}">
      <dsp:nvSpPr>
        <dsp:cNvPr id="0" name=""/>
        <dsp:cNvSpPr/>
      </dsp:nvSpPr>
      <dsp:spPr>
        <a:xfrm>
          <a:off x="505574" y="1281344"/>
          <a:ext cx="919225" cy="919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C84D1-11D8-41EF-AA65-639DD5F6B77B}">
      <dsp:nvSpPr>
        <dsp:cNvPr id="0" name=""/>
        <dsp:cNvSpPr/>
      </dsp:nvSpPr>
      <dsp:spPr>
        <a:xfrm>
          <a:off x="1930374" y="905298"/>
          <a:ext cx="4313617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Class Imbalance: Difficulty in predicting mortality due to higher number of survivors.</a:t>
          </a:r>
        </a:p>
      </dsp:txBody>
      <dsp:txXfrm>
        <a:off x="1930374" y="905298"/>
        <a:ext cx="4313617" cy="1671319"/>
      </dsp:txXfrm>
    </dsp:sp>
    <dsp:sp modelId="{6EBD2361-D595-4B40-A4CE-9349D18F2650}">
      <dsp:nvSpPr>
        <dsp:cNvPr id="0" name=""/>
        <dsp:cNvSpPr/>
      </dsp:nvSpPr>
      <dsp:spPr>
        <a:xfrm>
          <a:off x="0" y="2994447"/>
          <a:ext cx="6243991" cy="16713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AD8D7-0E5E-4C3D-9C9C-3DA8ED38CF14}">
      <dsp:nvSpPr>
        <dsp:cNvPr id="0" name=""/>
        <dsp:cNvSpPr/>
      </dsp:nvSpPr>
      <dsp:spPr>
        <a:xfrm>
          <a:off x="505574" y="3370494"/>
          <a:ext cx="919225" cy="9192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78391E-31B5-4334-8FF6-CC5850A0C625}">
      <dsp:nvSpPr>
        <dsp:cNvPr id="0" name=""/>
        <dsp:cNvSpPr/>
      </dsp:nvSpPr>
      <dsp:spPr>
        <a:xfrm>
          <a:off x="1930374" y="2994447"/>
          <a:ext cx="4313617" cy="16713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881" tIns="176881" rIns="176881" bIns="17688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Precision vs. Recall: Trade-offs in optimizing model performance.</a:t>
          </a:r>
        </a:p>
      </dsp:txBody>
      <dsp:txXfrm>
        <a:off x="1930374" y="2994447"/>
        <a:ext cx="4313617" cy="167131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74BD9-09EF-E54D-A901-02A44EA725EA}">
      <dsp:nvSpPr>
        <dsp:cNvPr id="0" name=""/>
        <dsp:cNvSpPr/>
      </dsp:nvSpPr>
      <dsp:spPr>
        <a:xfrm>
          <a:off x="732480" y="1746"/>
          <a:ext cx="4779031" cy="145760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Clinical Applications: Predict mortality risk in heart failure patients.</a:t>
          </a:r>
        </a:p>
      </dsp:txBody>
      <dsp:txXfrm>
        <a:off x="732480" y="1746"/>
        <a:ext cx="4779031" cy="1457604"/>
      </dsp:txXfrm>
    </dsp:sp>
    <dsp:sp modelId="{68267780-E8D7-2A4B-8968-1141F8C87702}">
      <dsp:nvSpPr>
        <dsp:cNvPr id="0" name=""/>
        <dsp:cNvSpPr/>
      </dsp:nvSpPr>
      <dsp:spPr>
        <a:xfrm>
          <a:off x="732480" y="2056730"/>
          <a:ext cx="4779031" cy="145760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Further Research: Apply model to other chronic diseases (e.g., diabetes).</a:t>
          </a:r>
        </a:p>
      </dsp:txBody>
      <dsp:txXfrm>
        <a:off x="732480" y="2056730"/>
        <a:ext cx="4779031" cy="1457604"/>
      </dsp:txXfrm>
    </dsp:sp>
    <dsp:sp modelId="{801883F0-7310-C244-AA89-21B87BC6745B}">
      <dsp:nvSpPr>
        <dsp:cNvPr id="0" name=""/>
        <dsp:cNvSpPr/>
      </dsp:nvSpPr>
      <dsp:spPr>
        <a:xfrm>
          <a:off x="732480" y="4111713"/>
          <a:ext cx="4779031" cy="145760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Model Expansion: Include treatment, genetic data, etc.</a:t>
          </a:r>
        </a:p>
      </dsp:txBody>
      <dsp:txXfrm>
        <a:off x="732480" y="4111713"/>
        <a:ext cx="4779031" cy="14576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3D9D5-0346-4643-A22A-E815C9B7E473}">
      <dsp:nvSpPr>
        <dsp:cNvPr id="0" name=""/>
        <dsp:cNvSpPr/>
      </dsp:nvSpPr>
      <dsp:spPr>
        <a:xfrm>
          <a:off x="0" y="0"/>
          <a:ext cx="5307393" cy="1671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Quality: Gather more comprehensive patient data (e.g., treatment, lifestyle).</a:t>
          </a:r>
        </a:p>
      </dsp:txBody>
      <dsp:txXfrm>
        <a:off x="48951" y="48951"/>
        <a:ext cx="3503909" cy="1573417"/>
      </dsp:txXfrm>
    </dsp:sp>
    <dsp:sp modelId="{9D0F0AF9-FB2D-574F-AA8B-B2A382C2F93E}">
      <dsp:nvSpPr>
        <dsp:cNvPr id="0" name=""/>
        <dsp:cNvSpPr/>
      </dsp:nvSpPr>
      <dsp:spPr>
        <a:xfrm>
          <a:off x="468299" y="1949872"/>
          <a:ext cx="5307393" cy="1671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7983"/>
                <a:satOff val="-9047"/>
                <a:lumOff val="-3139"/>
                <a:alphaOff val="0"/>
                <a:tint val="96000"/>
                <a:lumMod val="104000"/>
              </a:schemeClr>
            </a:gs>
            <a:gs pos="100000">
              <a:schemeClr val="accent5">
                <a:hueOff val="-337983"/>
                <a:satOff val="-9047"/>
                <a:lumOff val="-3139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Class Imbalance: Use resampling techniques (e.g., SMOTE) to improve recall.</a:t>
          </a:r>
        </a:p>
      </dsp:txBody>
      <dsp:txXfrm>
        <a:off x="517250" y="1998823"/>
        <a:ext cx="3654834" cy="1573417"/>
      </dsp:txXfrm>
    </dsp:sp>
    <dsp:sp modelId="{A5D8D8ED-D1BE-A341-8E7E-1E9939D6D7B5}">
      <dsp:nvSpPr>
        <dsp:cNvPr id="0" name=""/>
        <dsp:cNvSpPr/>
      </dsp:nvSpPr>
      <dsp:spPr>
        <a:xfrm>
          <a:off x="936598" y="3899745"/>
          <a:ext cx="5307393" cy="16713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75965"/>
                <a:satOff val="-18095"/>
                <a:lumOff val="-6277"/>
                <a:alphaOff val="0"/>
                <a:tint val="96000"/>
                <a:lumMod val="104000"/>
              </a:schemeClr>
            </a:gs>
            <a:gs pos="100000">
              <a:schemeClr val="accent5">
                <a:hueOff val="-675965"/>
                <a:satOff val="-18095"/>
                <a:lumOff val="-6277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Advanced Models: Explore ensemble methods, deep learning, and cross-validation.</a:t>
          </a:r>
        </a:p>
      </dsp:txBody>
      <dsp:txXfrm>
        <a:off x="985549" y="3948696"/>
        <a:ext cx="3654834" cy="1573417"/>
      </dsp:txXfrm>
    </dsp:sp>
    <dsp:sp modelId="{3CE96FDB-57C2-4042-A6A6-7272D4D86B1A}">
      <dsp:nvSpPr>
        <dsp:cNvPr id="0" name=""/>
        <dsp:cNvSpPr/>
      </dsp:nvSpPr>
      <dsp:spPr>
        <a:xfrm>
          <a:off x="4221035" y="1267417"/>
          <a:ext cx="1086357" cy="108635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65465" y="1267417"/>
        <a:ext cx="597497" cy="817484"/>
      </dsp:txXfrm>
    </dsp:sp>
    <dsp:sp modelId="{95302F87-96A2-8D49-968E-6FAE335365F0}">
      <dsp:nvSpPr>
        <dsp:cNvPr id="0" name=""/>
        <dsp:cNvSpPr/>
      </dsp:nvSpPr>
      <dsp:spPr>
        <a:xfrm>
          <a:off x="4689334" y="3206147"/>
          <a:ext cx="1086357" cy="1086357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682487"/>
            <a:satOff val="-23066"/>
            <a:lumOff val="-1891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33764" y="3206147"/>
        <a:ext cx="597497" cy="81748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F9207-21F7-9843-BFFE-E13FE303D776}">
      <dsp:nvSpPr>
        <dsp:cNvPr id="0" name=""/>
        <dsp:cNvSpPr/>
      </dsp:nvSpPr>
      <dsp:spPr>
        <a:xfrm>
          <a:off x="1654224" y="708870"/>
          <a:ext cx="1319510" cy="7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DA6F6-B7DA-6E42-9929-647C2C8A75C9}">
      <dsp:nvSpPr>
        <dsp:cNvPr id="0" name=""/>
        <dsp:cNvSpPr/>
      </dsp:nvSpPr>
      <dsp:spPr>
        <a:xfrm>
          <a:off x="3052905" y="598067"/>
          <a:ext cx="151743" cy="285014"/>
        </a:xfrm>
        <a:prstGeom prst="chevron">
          <a:avLst>
            <a:gd name="adj" fmla="val 9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AB566-E29E-9148-9EC4-D1FCEFFF4B8A}">
      <dsp:nvSpPr>
        <dsp:cNvPr id="0" name=""/>
        <dsp:cNvSpPr/>
      </dsp:nvSpPr>
      <dsp:spPr>
        <a:xfrm>
          <a:off x="780379" y="0"/>
          <a:ext cx="1417812" cy="14178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19" tIns="55019" rIns="55019" bIns="55019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988013" y="207634"/>
        <a:ext cx="1002544" cy="1002544"/>
      </dsp:txXfrm>
    </dsp:sp>
    <dsp:sp modelId="{3A4D1BFD-F191-ED49-8469-C95E92760606}">
      <dsp:nvSpPr>
        <dsp:cNvPr id="0" name=""/>
        <dsp:cNvSpPr/>
      </dsp:nvSpPr>
      <dsp:spPr>
        <a:xfrm>
          <a:off x="4836" y="1583412"/>
          <a:ext cx="2968897" cy="180402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190" tIns="165100" rIns="23419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Phase 1: Integrate model into clinical decision support system (pilot).</a:t>
          </a:r>
        </a:p>
      </dsp:txBody>
      <dsp:txXfrm>
        <a:off x="4836" y="1944217"/>
        <a:ext cx="2968897" cy="1443218"/>
      </dsp:txXfrm>
    </dsp:sp>
    <dsp:sp modelId="{13295304-989B-4F41-942E-973C6F2A2898}">
      <dsp:nvSpPr>
        <dsp:cNvPr id="0" name=""/>
        <dsp:cNvSpPr/>
      </dsp:nvSpPr>
      <dsp:spPr>
        <a:xfrm>
          <a:off x="3303612" y="708870"/>
          <a:ext cx="2968897" cy="7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871C6-DFFA-744A-B963-89169E5D8C15}">
      <dsp:nvSpPr>
        <dsp:cNvPr id="0" name=""/>
        <dsp:cNvSpPr/>
      </dsp:nvSpPr>
      <dsp:spPr>
        <a:xfrm>
          <a:off x="6351680" y="598067"/>
          <a:ext cx="151743" cy="285014"/>
        </a:xfrm>
        <a:prstGeom prst="chevron">
          <a:avLst>
            <a:gd name="adj" fmla="val 9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C34378-B446-854C-8331-7CCAF7A942C6}">
      <dsp:nvSpPr>
        <dsp:cNvPr id="0" name=""/>
        <dsp:cNvSpPr/>
      </dsp:nvSpPr>
      <dsp:spPr>
        <a:xfrm>
          <a:off x="4079155" y="0"/>
          <a:ext cx="1417812" cy="14178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19" tIns="55019" rIns="55019" bIns="55019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4286789" y="207634"/>
        <a:ext cx="1002544" cy="1002544"/>
      </dsp:txXfrm>
    </dsp:sp>
    <dsp:sp modelId="{E6CBE245-A7F4-8142-9ECC-7CD82057F0C3}">
      <dsp:nvSpPr>
        <dsp:cNvPr id="0" name=""/>
        <dsp:cNvSpPr/>
      </dsp:nvSpPr>
      <dsp:spPr>
        <a:xfrm>
          <a:off x="3303612" y="1583412"/>
          <a:ext cx="2968897" cy="180402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190" tIns="165100" rIns="23419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Phase 2: Refine model based on feedback, add features.</a:t>
          </a:r>
        </a:p>
      </dsp:txBody>
      <dsp:txXfrm>
        <a:off x="3303612" y="1944217"/>
        <a:ext cx="2968897" cy="1443218"/>
      </dsp:txXfrm>
    </dsp:sp>
    <dsp:sp modelId="{12AF0E19-8DAF-BA4B-B4C5-584860399142}">
      <dsp:nvSpPr>
        <dsp:cNvPr id="0" name=""/>
        <dsp:cNvSpPr/>
      </dsp:nvSpPr>
      <dsp:spPr>
        <a:xfrm>
          <a:off x="6602387" y="708870"/>
          <a:ext cx="1484448" cy="72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A6B180-0541-BB4A-A797-6ABE8B65A8E8}">
      <dsp:nvSpPr>
        <dsp:cNvPr id="0" name=""/>
        <dsp:cNvSpPr/>
      </dsp:nvSpPr>
      <dsp:spPr>
        <a:xfrm>
          <a:off x="7377930" y="0"/>
          <a:ext cx="1417812" cy="14178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019" tIns="55019" rIns="55019" bIns="55019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3</a:t>
          </a:r>
        </a:p>
      </dsp:txBody>
      <dsp:txXfrm>
        <a:off x="7585564" y="207634"/>
        <a:ext cx="1002544" cy="1002544"/>
      </dsp:txXfrm>
    </dsp:sp>
    <dsp:sp modelId="{697E95E2-9478-9E40-8270-E00DF0C149CF}">
      <dsp:nvSpPr>
        <dsp:cNvPr id="0" name=""/>
        <dsp:cNvSpPr/>
      </dsp:nvSpPr>
      <dsp:spPr>
        <a:xfrm>
          <a:off x="6602387" y="1583412"/>
          <a:ext cx="2968897" cy="1804023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190" tIns="165100" rIns="23419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Phase 3: Scale to more institutions, monitor performance.</a:t>
          </a:r>
        </a:p>
      </dsp:txBody>
      <dsp:txXfrm>
        <a:off x="6602387" y="1944217"/>
        <a:ext cx="2968897" cy="144321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DD9D57-6C95-457D-BBF6-11004008C289}">
      <dsp:nvSpPr>
        <dsp:cNvPr id="0" name=""/>
        <dsp:cNvSpPr/>
      </dsp:nvSpPr>
      <dsp:spPr>
        <a:xfrm>
          <a:off x="0" y="680"/>
          <a:ext cx="6243991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F51AA-0F9C-4365-86EF-9249E57E23AA}">
      <dsp:nvSpPr>
        <dsp:cNvPr id="0" name=""/>
        <dsp:cNvSpPr/>
      </dsp:nvSpPr>
      <dsp:spPr>
        <a:xfrm>
          <a:off x="481381" y="358732"/>
          <a:ext cx="875239" cy="8752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94344-3CB0-4C4F-AE57-CAD3253EA8AC}">
      <dsp:nvSpPr>
        <dsp:cNvPr id="0" name=""/>
        <dsp:cNvSpPr/>
      </dsp:nvSpPr>
      <dsp:spPr>
        <a:xfrm>
          <a:off x="1838002" y="680"/>
          <a:ext cx="4405989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Privacy: Ensure data anonymization and adherence to regulations (HIPAA, GDPR).</a:t>
          </a:r>
        </a:p>
      </dsp:txBody>
      <dsp:txXfrm>
        <a:off x="1838002" y="680"/>
        <a:ext cx="4405989" cy="1591344"/>
      </dsp:txXfrm>
    </dsp:sp>
    <dsp:sp modelId="{1249CEBF-E29C-44A8-BA4B-76CA04369195}">
      <dsp:nvSpPr>
        <dsp:cNvPr id="0" name=""/>
        <dsp:cNvSpPr/>
      </dsp:nvSpPr>
      <dsp:spPr>
        <a:xfrm>
          <a:off x="0" y="1989860"/>
          <a:ext cx="6243991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62BF3-05E5-4232-BB3D-987B05456EF6}">
      <dsp:nvSpPr>
        <dsp:cNvPr id="0" name=""/>
        <dsp:cNvSpPr/>
      </dsp:nvSpPr>
      <dsp:spPr>
        <a:xfrm>
          <a:off x="481381" y="2347912"/>
          <a:ext cx="875239" cy="875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65047-F8C1-4356-B75F-6BBD0AB6ED91}">
      <dsp:nvSpPr>
        <dsp:cNvPr id="0" name=""/>
        <dsp:cNvSpPr/>
      </dsp:nvSpPr>
      <dsp:spPr>
        <a:xfrm>
          <a:off x="1838002" y="1989860"/>
          <a:ext cx="4405989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Bias Mitigation: Ensure diverse datasets to prevent biased predictions.</a:t>
          </a:r>
        </a:p>
      </dsp:txBody>
      <dsp:txXfrm>
        <a:off x="1838002" y="1989860"/>
        <a:ext cx="4405989" cy="1591344"/>
      </dsp:txXfrm>
    </dsp:sp>
    <dsp:sp modelId="{150B2776-ED90-4ACD-B10B-F16980E8F6D2}">
      <dsp:nvSpPr>
        <dsp:cNvPr id="0" name=""/>
        <dsp:cNvSpPr/>
      </dsp:nvSpPr>
      <dsp:spPr>
        <a:xfrm>
          <a:off x="0" y="3979040"/>
          <a:ext cx="6243991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30083E-21EC-4A4E-A239-46A8CB95C4C7}">
      <dsp:nvSpPr>
        <dsp:cNvPr id="0" name=""/>
        <dsp:cNvSpPr/>
      </dsp:nvSpPr>
      <dsp:spPr>
        <a:xfrm>
          <a:off x="481381" y="4337093"/>
          <a:ext cx="875239" cy="875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39ED4-0810-4E30-9E42-4208C910CBB4}">
      <dsp:nvSpPr>
        <dsp:cNvPr id="0" name=""/>
        <dsp:cNvSpPr/>
      </dsp:nvSpPr>
      <dsp:spPr>
        <a:xfrm>
          <a:off x="1838002" y="3979040"/>
          <a:ext cx="4405989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Transparency: Allow healthcare professionals to understand and validate model outputs.</a:t>
          </a:r>
        </a:p>
      </dsp:txBody>
      <dsp:txXfrm>
        <a:off x="1838002" y="3979040"/>
        <a:ext cx="4405989" cy="1591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E03F24-5AA2-4474-9962-70A9E498275F}">
      <dsp:nvSpPr>
        <dsp:cNvPr id="0" name=""/>
        <dsp:cNvSpPr/>
      </dsp:nvSpPr>
      <dsp:spPr>
        <a:xfrm>
          <a:off x="0" y="680"/>
          <a:ext cx="6243991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14CA1-D744-40A7-B6D2-CB337EAFFFA9}">
      <dsp:nvSpPr>
        <dsp:cNvPr id="0" name=""/>
        <dsp:cNvSpPr/>
      </dsp:nvSpPr>
      <dsp:spPr>
        <a:xfrm>
          <a:off x="481381" y="358732"/>
          <a:ext cx="875239" cy="8752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33604-B78F-49F9-905D-170AF34F7688}">
      <dsp:nvSpPr>
        <dsp:cNvPr id="0" name=""/>
        <dsp:cNvSpPr/>
      </dsp:nvSpPr>
      <dsp:spPr>
        <a:xfrm>
          <a:off x="1838002" y="680"/>
          <a:ext cx="4405989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Advances in medical technology have improved treatment.</a:t>
          </a:r>
        </a:p>
      </dsp:txBody>
      <dsp:txXfrm>
        <a:off x="1838002" y="680"/>
        <a:ext cx="4405989" cy="1591344"/>
      </dsp:txXfrm>
    </dsp:sp>
    <dsp:sp modelId="{CEB29350-76D0-4B45-8DE8-0A57482EB204}">
      <dsp:nvSpPr>
        <dsp:cNvPr id="0" name=""/>
        <dsp:cNvSpPr/>
      </dsp:nvSpPr>
      <dsp:spPr>
        <a:xfrm>
          <a:off x="0" y="1989860"/>
          <a:ext cx="6243991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4B1FA-E9C3-49FC-8BAA-E2B9409FB506}">
      <dsp:nvSpPr>
        <dsp:cNvPr id="0" name=""/>
        <dsp:cNvSpPr/>
      </dsp:nvSpPr>
      <dsp:spPr>
        <a:xfrm>
          <a:off x="481381" y="2347912"/>
          <a:ext cx="875239" cy="875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A17F3-4301-426C-82CB-5C5C10D4C5BC}">
      <dsp:nvSpPr>
        <dsp:cNvPr id="0" name=""/>
        <dsp:cNvSpPr/>
      </dsp:nvSpPr>
      <dsp:spPr>
        <a:xfrm>
          <a:off x="1838002" y="1989860"/>
          <a:ext cx="4405989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Traditional risk assessment methods rely on clinical expertise.</a:t>
          </a:r>
        </a:p>
      </dsp:txBody>
      <dsp:txXfrm>
        <a:off x="1838002" y="1989860"/>
        <a:ext cx="4405989" cy="1591344"/>
      </dsp:txXfrm>
    </dsp:sp>
    <dsp:sp modelId="{A2F79265-CE46-455C-A1F8-AEF1455F9756}">
      <dsp:nvSpPr>
        <dsp:cNvPr id="0" name=""/>
        <dsp:cNvSpPr/>
      </dsp:nvSpPr>
      <dsp:spPr>
        <a:xfrm>
          <a:off x="0" y="3979040"/>
          <a:ext cx="6243991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E0FE11-CAD5-4109-8348-478AF300CB55}">
      <dsp:nvSpPr>
        <dsp:cNvPr id="0" name=""/>
        <dsp:cNvSpPr/>
      </dsp:nvSpPr>
      <dsp:spPr>
        <a:xfrm>
          <a:off x="481381" y="4337093"/>
          <a:ext cx="875239" cy="875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D76DC-4C3B-40B8-AA46-DB5AEC709E55}">
      <dsp:nvSpPr>
        <dsp:cNvPr id="0" name=""/>
        <dsp:cNvSpPr/>
      </dsp:nvSpPr>
      <dsp:spPr>
        <a:xfrm>
          <a:off x="1838002" y="3979040"/>
          <a:ext cx="4405989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Machine learning offers an objective, data-driven alternative.</a:t>
          </a:r>
        </a:p>
      </dsp:txBody>
      <dsp:txXfrm>
        <a:off x="1838002" y="3979040"/>
        <a:ext cx="4405989" cy="15913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31E96-33A5-044D-A58E-8F56612300E6}">
      <dsp:nvSpPr>
        <dsp:cNvPr id="0" name=""/>
        <dsp:cNvSpPr/>
      </dsp:nvSpPr>
      <dsp:spPr>
        <a:xfrm>
          <a:off x="0" y="37812"/>
          <a:ext cx="6046132" cy="14601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dataset contains 299 patients, 13 features, and the target variable (DEATH_EVENT)</a:t>
          </a:r>
        </a:p>
      </dsp:txBody>
      <dsp:txXfrm>
        <a:off x="71279" y="109091"/>
        <a:ext cx="5903574" cy="1317602"/>
      </dsp:txXfrm>
    </dsp:sp>
    <dsp:sp modelId="{E8741A7B-664B-C14A-B4DE-41FB79C602E0}">
      <dsp:nvSpPr>
        <dsp:cNvPr id="0" name=""/>
        <dsp:cNvSpPr/>
      </dsp:nvSpPr>
      <dsp:spPr>
        <a:xfrm>
          <a:off x="0" y="1572853"/>
          <a:ext cx="6046132" cy="1460160"/>
        </a:xfrm>
        <a:prstGeom prst="roundRect">
          <a:avLst/>
        </a:prstGeom>
        <a:gradFill rotWithShape="0">
          <a:gsLst>
            <a:gs pos="0">
              <a:schemeClr val="accent2">
                <a:hueOff val="-245438"/>
                <a:satOff val="19406"/>
                <a:lumOff val="-392"/>
                <a:alphaOff val="0"/>
                <a:tint val="96000"/>
                <a:lumMod val="104000"/>
              </a:schemeClr>
            </a:gs>
            <a:gs pos="100000">
              <a:schemeClr val="accent2">
                <a:hueOff val="-245438"/>
                <a:satOff val="19406"/>
                <a:lumOff val="-392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Includes factors like age, ejection fraction, serum creatinine, and more.</a:t>
          </a:r>
        </a:p>
      </dsp:txBody>
      <dsp:txXfrm>
        <a:off x="71279" y="1644132"/>
        <a:ext cx="5903574" cy="1317602"/>
      </dsp:txXfrm>
    </dsp:sp>
    <dsp:sp modelId="{081E47D9-3CBE-0143-B3C0-3816BF684986}">
      <dsp:nvSpPr>
        <dsp:cNvPr id="0" name=""/>
        <dsp:cNvSpPr/>
      </dsp:nvSpPr>
      <dsp:spPr>
        <a:xfrm>
          <a:off x="0" y="3107892"/>
          <a:ext cx="6046132" cy="1460160"/>
        </a:xfrm>
        <a:prstGeom prst="roundRect">
          <a:avLst/>
        </a:prstGeom>
        <a:gradFill rotWithShape="0">
          <a:gsLst>
            <a:gs pos="0">
              <a:schemeClr val="accent2">
                <a:hueOff val="-490875"/>
                <a:satOff val="38812"/>
                <a:lumOff val="-784"/>
                <a:alphaOff val="0"/>
                <a:tint val="96000"/>
                <a:lumMod val="104000"/>
              </a:schemeClr>
            </a:gs>
            <a:gs pos="100000">
              <a:schemeClr val="accent2">
                <a:hueOff val="-490875"/>
                <a:satOff val="38812"/>
                <a:lumOff val="-784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 missing values; dataset is relatively small but informative.</a:t>
          </a:r>
        </a:p>
      </dsp:txBody>
      <dsp:txXfrm>
        <a:off x="71279" y="3179171"/>
        <a:ext cx="5903574" cy="13176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CB4E7-13ED-6D42-AC2E-FDA460E0667D}">
      <dsp:nvSpPr>
        <dsp:cNvPr id="0" name=""/>
        <dsp:cNvSpPr/>
      </dsp:nvSpPr>
      <dsp:spPr>
        <a:xfrm>
          <a:off x="0" y="0"/>
          <a:ext cx="5139213" cy="1381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Models used: Logistic Regression, Random Forest, XGBoost.</a:t>
          </a:r>
        </a:p>
      </dsp:txBody>
      <dsp:txXfrm>
        <a:off x="40470" y="40470"/>
        <a:ext cx="3648187" cy="1300819"/>
      </dsp:txXfrm>
    </dsp:sp>
    <dsp:sp modelId="{0930822F-D7A7-8541-B854-BDC1CD17882A}">
      <dsp:nvSpPr>
        <dsp:cNvPr id="0" name=""/>
        <dsp:cNvSpPr/>
      </dsp:nvSpPr>
      <dsp:spPr>
        <a:xfrm>
          <a:off x="453459" y="1612053"/>
          <a:ext cx="5139213" cy="1381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Train-test split for model evaluation.</a:t>
          </a:r>
        </a:p>
      </dsp:txBody>
      <dsp:txXfrm>
        <a:off x="493929" y="1652523"/>
        <a:ext cx="3706669" cy="1300819"/>
      </dsp:txXfrm>
    </dsp:sp>
    <dsp:sp modelId="{55E7FC6C-EABE-804E-9F1D-FD5D2D60BBA0}">
      <dsp:nvSpPr>
        <dsp:cNvPr id="0" name=""/>
        <dsp:cNvSpPr/>
      </dsp:nvSpPr>
      <dsp:spPr>
        <a:xfrm>
          <a:off x="906919" y="3224106"/>
          <a:ext cx="5139213" cy="13817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Performance metrics: Accuracy, Precision, Recall, F1-score.</a:t>
          </a:r>
        </a:p>
      </dsp:txBody>
      <dsp:txXfrm>
        <a:off x="947389" y="3264576"/>
        <a:ext cx="3706669" cy="1300819"/>
      </dsp:txXfrm>
    </dsp:sp>
    <dsp:sp modelId="{98EDFC65-FE94-B749-BDFA-F72BB25354D6}">
      <dsp:nvSpPr>
        <dsp:cNvPr id="0" name=""/>
        <dsp:cNvSpPr/>
      </dsp:nvSpPr>
      <dsp:spPr>
        <a:xfrm>
          <a:off x="4241069" y="1047834"/>
          <a:ext cx="898143" cy="8981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43151" y="1047834"/>
        <a:ext cx="493979" cy="675853"/>
      </dsp:txXfrm>
    </dsp:sp>
    <dsp:sp modelId="{B56F4DB0-C062-5542-B726-72165CEC59A1}">
      <dsp:nvSpPr>
        <dsp:cNvPr id="0" name=""/>
        <dsp:cNvSpPr/>
      </dsp:nvSpPr>
      <dsp:spPr>
        <a:xfrm>
          <a:off x="4694529" y="2650675"/>
          <a:ext cx="898143" cy="89814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96611" y="2650675"/>
        <a:ext cx="493979" cy="6758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D4F580-F197-834D-A2CD-0237E4DFE65D}">
      <dsp:nvSpPr>
        <dsp:cNvPr id="0" name=""/>
        <dsp:cNvSpPr/>
      </dsp:nvSpPr>
      <dsp:spPr>
        <a:xfrm>
          <a:off x="0" y="662100"/>
          <a:ext cx="2786062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40BEF-116D-5A44-A177-5695C5EBCC66}">
      <dsp:nvSpPr>
        <dsp:cNvPr id="0" name=""/>
        <dsp:cNvSpPr/>
      </dsp:nvSpPr>
      <dsp:spPr>
        <a:xfrm>
          <a:off x="309562" y="956185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Models Tested: Logistic Regression, Random Forest, XGBoost.Metrics:Logistic Regression: Accuracy (80%), Recall (56%).</a:t>
          </a:r>
        </a:p>
      </dsp:txBody>
      <dsp:txXfrm>
        <a:off x="361379" y="1008002"/>
        <a:ext cx="2682428" cy="1665515"/>
      </dsp:txXfrm>
    </dsp:sp>
    <dsp:sp modelId="{29594CA4-1055-1446-8B7C-034881CA82F5}">
      <dsp:nvSpPr>
        <dsp:cNvPr id="0" name=""/>
        <dsp:cNvSpPr/>
      </dsp:nvSpPr>
      <dsp:spPr>
        <a:xfrm>
          <a:off x="3405187" y="662100"/>
          <a:ext cx="2786062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861241-9B6A-C24F-9D2D-50BBEF00DFFA}">
      <dsp:nvSpPr>
        <dsp:cNvPr id="0" name=""/>
        <dsp:cNvSpPr/>
      </dsp:nvSpPr>
      <dsp:spPr>
        <a:xfrm>
          <a:off x="3714749" y="956185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Random Forest: Accuracy (75%), Recall (48%).</a:t>
          </a:r>
        </a:p>
      </dsp:txBody>
      <dsp:txXfrm>
        <a:off x="3766566" y="1008002"/>
        <a:ext cx="2682428" cy="1665515"/>
      </dsp:txXfrm>
    </dsp:sp>
    <dsp:sp modelId="{0F268E72-13F2-324E-ACF0-71C67B9558FF}">
      <dsp:nvSpPr>
        <dsp:cNvPr id="0" name=""/>
        <dsp:cNvSpPr/>
      </dsp:nvSpPr>
      <dsp:spPr>
        <a:xfrm>
          <a:off x="6810375" y="662100"/>
          <a:ext cx="2786062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132D2E-B6F1-7D40-9211-87D488968215}">
      <dsp:nvSpPr>
        <dsp:cNvPr id="0" name=""/>
        <dsp:cNvSpPr/>
      </dsp:nvSpPr>
      <dsp:spPr>
        <a:xfrm>
          <a:off x="7119937" y="956185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XGBoost: Accuracy (76%), Recall (60%) - Best Model.</a:t>
          </a:r>
        </a:p>
      </dsp:txBody>
      <dsp:txXfrm>
        <a:off x="7171754" y="1008002"/>
        <a:ext cx="2682428" cy="16655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D94AA-89CF-41C6-BCCB-D9767F152DF3}">
      <dsp:nvSpPr>
        <dsp:cNvPr id="0" name=""/>
        <dsp:cNvSpPr/>
      </dsp:nvSpPr>
      <dsp:spPr>
        <a:xfrm>
          <a:off x="1443000" y="12651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118C1-A7C0-42F1-BD93-3CA8B4585408}">
      <dsp:nvSpPr>
        <dsp:cNvPr id="0" name=""/>
        <dsp:cNvSpPr/>
      </dsp:nvSpPr>
      <dsp:spPr>
        <a:xfrm>
          <a:off x="255000" y="25409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XGBoost: Best model for mortality prediction.</a:t>
          </a:r>
        </a:p>
      </dsp:txBody>
      <dsp:txXfrm>
        <a:off x="255000" y="2540919"/>
        <a:ext cx="4320000" cy="720000"/>
      </dsp:txXfrm>
    </dsp:sp>
    <dsp:sp modelId="{CFF655B4-16EB-444E-B0C2-586F7105D9BF}">
      <dsp:nvSpPr>
        <dsp:cNvPr id="0" name=""/>
        <dsp:cNvSpPr/>
      </dsp:nvSpPr>
      <dsp:spPr>
        <a:xfrm>
          <a:off x="6519000" y="12651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92C5C-D7BF-4CEC-A73F-A122E97D8935}">
      <dsp:nvSpPr>
        <dsp:cNvPr id="0" name=""/>
        <dsp:cNvSpPr/>
      </dsp:nvSpPr>
      <dsp:spPr>
        <a:xfrm>
          <a:off x="5331000" y="254091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Key Stats: Recall 60%, Accuracy 76%, Precision 79%.</a:t>
          </a:r>
        </a:p>
      </dsp:txBody>
      <dsp:txXfrm>
        <a:off x="5331000" y="2540919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C96B0-C8D4-4F07-8328-F2F82A329FA7}">
      <dsp:nvSpPr>
        <dsp:cNvPr id="0" name=""/>
        <dsp:cNvSpPr/>
      </dsp:nvSpPr>
      <dsp:spPr>
        <a:xfrm>
          <a:off x="872041" y="726631"/>
          <a:ext cx="923990" cy="923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41BEA0-6664-4FCB-B8D8-D021CC58C327}">
      <dsp:nvSpPr>
        <dsp:cNvPr id="0" name=""/>
        <dsp:cNvSpPr/>
      </dsp:nvSpPr>
      <dsp:spPr>
        <a:xfrm>
          <a:off x="307380" y="194080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Key predictors of mortality: age, serum creatinine, ejection fraction.</a:t>
          </a:r>
        </a:p>
      </dsp:txBody>
      <dsp:txXfrm>
        <a:off x="307380" y="1940804"/>
        <a:ext cx="2053312" cy="720000"/>
      </dsp:txXfrm>
    </dsp:sp>
    <dsp:sp modelId="{1D3D2071-A532-47ED-8FB0-407C40D681E3}">
      <dsp:nvSpPr>
        <dsp:cNvPr id="0" name=""/>
        <dsp:cNvSpPr/>
      </dsp:nvSpPr>
      <dsp:spPr>
        <a:xfrm>
          <a:off x="3284683" y="726631"/>
          <a:ext cx="923990" cy="923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AC391-B50F-478D-9896-19AC06051497}">
      <dsp:nvSpPr>
        <dsp:cNvPr id="0" name=""/>
        <dsp:cNvSpPr/>
      </dsp:nvSpPr>
      <dsp:spPr>
        <a:xfrm>
          <a:off x="2720022" y="194080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XGBoost had the best performance for identifying high-risk patients.</a:t>
          </a:r>
        </a:p>
      </dsp:txBody>
      <dsp:txXfrm>
        <a:off x="2720022" y="1940804"/>
        <a:ext cx="2053312" cy="720000"/>
      </dsp:txXfrm>
    </dsp:sp>
    <dsp:sp modelId="{97512589-9984-4E6B-9963-624B87DC2F93}">
      <dsp:nvSpPr>
        <dsp:cNvPr id="0" name=""/>
        <dsp:cNvSpPr/>
      </dsp:nvSpPr>
      <dsp:spPr>
        <a:xfrm>
          <a:off x="5697325" y="726631"/>
          <a:ext cx="923990" cy="923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DCA328-745C-4D58-A936-4A13C17CB1CF}">
      <dsp:nvSpPr>
        <dsp:cNvPr id="0" name=""/>
        <dsp:cNvSpPr/>
      </dsp:nvSpPr>
      <dsp:spPr>
        <a:xfrm>
          <a:off x="5132664" y="194080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Logistic Regression: high accuracy, but lower recall.</a:t>
          </a:r>
        </a:p>
      </dsp:txBody>
      <dsp:txXfrm>
        <a:off x="5132664" y="1940804"/>
        <a:ext cx="2053312" cy="720000"/>
      </dsp:txXfrm>
    </dsp:sp>
    <dsp:sp modelId="{1CE2BDAA-440F-41C8-B3C0-FB2D2A9CD30A}">
      <dsp:nvSpPr>
        <dsp:cNvPr id="0" name=""/>
        <dsp:cNvSpPr/>
      </dsp:nvSpPr>
      <dsp:spPr>
        <a:xfrm>
          <a:off x="8109967" y="726631"/>
          <a:ext cx="923990" cy="923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0AE47-62BB-4175-8F58-AFD86D089254}">
      <dsp:nvSpPr>
        <dsp:cNvPr id="0" name=""/>
        <dsp:cNvSpPr/>
      </dsp:nvSpPr>
      <dsp:spPr>
        <a:xfrm>
          <a:off x="7545307" y="1940804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Random Forest: balanced precision and recall.</a:t>
          </a:r>
        </a:p>
      </dsp:txBody>
      <dsp:txXfrm>
        <a:off x="7545307" y="1940804"/>
        <a:ext cx="2053312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BC788-84FA-4498-9CC9-E438C7F75A08}">
      <dsp:nvSpPr>
        <dsp:cNvPr id="0" name=""/>
        <dsp:cNvSpPr/>
      </dsp:nvSpPr>
      <dsp:spPr>
        <a:xfrm>
          <a:off x="0" y="680"/>
          <a:ext cx="6243991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0051C-F765-4747-9681-C305D521475C}">
      <dsp:nvSpPr>
        <dsp:cNvPr id="0" name=""/>
        <dsp:cNvSpPr/>
      </dsp:nvSpPr>
      <dsp:spPr>
        <a:xfrm>
          <a:off x="481381" y="358732"/>
          <a:ext cx="875239" cy="8752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9513E-774C-43E9-B322-3B36C4849188}">
      <dsp:nvSpPr>
        <dsp:cNvPr id="0" name=""/>
        <dsp:cNvSpPr/>
      </dsp:nvSpPr>
      <dsp:spPr>
        <a:xfrm>
          <a:off x="1838002" y="680"/>
          <a:ext cx="4405989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is complete and accurate.</a:t>
          </a:r>
        </a:p>
      </dsp:txBody>
      <dsp:txXfrm>
        <a:off x="1838002" y="680"/>
        <a:ext cx="4405989" cy="1591344"/>
      </dsp:txXfrm>
    </dsp:sp>
    <dsp:sp modelId="{9B543775-226C-4383-B861-A433C8E5D178}">
      <dsp:nvSpPr>
        <dsp:cNvPr id="0" name=""/>
        <dsp:cNvSpPr/>
      </dsp:nvSpPr>
      <dsp:spPr>
        <a:xfrm>
          <a:off x="0" y="1989860"/>
          <a:ext cx="6243991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DFDB7B-996F-432A-BCDE-E985AC1BDF0C}">
      <dsp:nvSpPr>
        <dsp:cNvPr id="0" name=""/>
        <dsp:cNvSpPr/>
      </dsp:nvSpPr>
      <dsp:spPr>
        <a:xfrm>
          <a:off x="481381" y="2347912"/>
          <a:ext cx="875239" cy="875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3E127-F7AF-4AC1-8B7B-EB1C56335FC6}">
      <dsp:nvSpPr>
        <dsp:cNvPr id="0" name=""/>
        <dsp:cNvSpPr/>
      </dsp:nvSpPr>
      <dsp:spPr>
        <a:xfrm>
          <a:off x="1838002" y="1989860"/>
          <a:ext cx="4405989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Linear relationships assumed between features and mortality.</a:t>
          </a:r>
        </a:p>
      </dsp:txBody>
      <dsp:txXfrm>
        <a:off x="1838002" y="1989860"/>
        <a:ext cx="4405989" cy="1591344"/>
      </dsp:txXfrm>
    </dsp:sp>
    <dsp:sp modelId="{FC38DBB1-18B1-4E16-A517-56D6C5B66C77}">
      <dsp:nvSpPr>
        <dsp:cNvPr id="0" name=""/>
        <dsp:cNvSpPr/>
      </dsp:nvSpPr>
      <dsp:spPr>
        <a:xfrm>
          <a:off x="0" y="3979040"/>
          <a:ext cx="6243991" cy="15913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38A0B9-4E56-48C7-B125-29A95D1AEA63}">
      <dsp:nvSpPr>
        <dsp:cNvPr id="0" name=""/>
        <dsp:cNvSpPr/>
      </dsp:nvSpPr>
      <dsp:spPr>
        <a:xfrm>
          <a:off x="481381" y="4337093"/>
          <a:ext cx="875239" cy="875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CCB000-7A14-4558-BF75-19D14D93BB47}">
      <dsp:nvSpPr>
        <dsp:cNvPr id="0" name=""/>
        <dsp:cNvSpPr/>
      </dsp:nvSpPr>
      <dsp:spPr>
        <a:xfrm>
          <a:off x="1838002" y="3979040"/>
          <a:ext cx="4405989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Features were relevant for predicting mortality.All patients received similar care (limited by dataset).</a:t>
          </a:r>
        </a:p>
      </dsp:txBody>
      <dsp:txXfrm>
        <a:off x="1838002" y="3979040"/>
        <a:ext cx="4405989" cy="159134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4F9E0-E8BB-A548-B48F-D3BF3A1E6294}">
      <dsp:nvSpPr>
        <dsp:cNvPr id="0" name=""/>
        <dsp:cNvSpPr/>
      </dsp:nvSpPr>
      <dsp:spPr>
        <a:xfrm>
          <a:off x="0" y="662100"/>
          <a:ext cx="2786062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9F65A-9087-504C-9AF5-C0053B06BBFF}">
      <dsp:nvSpPr>
        <dsp:cNvPr id="0" name=""/>
        <dsp:cNvSpPr/>
      </dsp:nvSpPr>
      <dsp:spPr>
        <a:xfrm>
          <a:off x="309562" y="956185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Dataset Size: Small (299 observations), may not represent the entire population.</a:t>
          </a:r>
        </a:p>
      </dsp:txBody>
      <dsp:txXfrm>
        <a:off x="361379" y="1008002"/>
        <a:ext cx="2682428" cy="1665515"/>
      </dsp:txXfrm>
    </dsp:sp>
    <dsp:sp modelId="{4D1C3379-C24F-084D-8C01-8334657ED5D1}">
      <dsp:nvSpPr>
        <dsp:cNvPr id="0" name=""/>
        <dsp:cNvSpPr/>
      </dsp:nvSpPr>
      <dsp:spPr>
        <a:xfrm>
          <a:off x="3405187" y="662100"/>
          <a:ext cx="2786062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E54FE-E9D8-B547-9F35-395176369C98}">
      <dsp:nvSpPr>
        <dsp:cNvPr id="0" name=""/>
        <dsp:cNvSpPr/>
      </dsp:nvSpPr>
      <dsp:spPr>
        <a:xfrm>
          <a:off x="3714749" y="956185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Missing Factors: Lack of treatment and comorbidity data.</a:t>
          </a:r>
        </a:p>
      </dsp:txBody>
      <dsp:txXfrm>
        <a:off x="3766566" y="1008002"/>
        <a:ext cx="2682428" cy="1665515"/>
      </dsp:txXfrm>
    </dsp:sp>
    <dsp:sp modelId="{7DDBCE79-DCD3-F04D-B893-459DDA8F2B36}">
      <dsp:nvSpPr>
        <dsp:cNvPr id="0" name=""/>
        <dsp:cNvSpPr/>
      </dsp:nvSpPr>
      <dsp:spPr>
        <a:xfrm>
          <a:off x="6810375" y="662100"/>
          <a:ext cx="2786062" cy="176914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ADD26-0979-2E46-932F-BDFC68C7C30C}">
      <dsp:nvSpPr>
        <dsp:cNvPr id="0" name=""/>
        <dsp:cNvSpPr/>
      </dsp:nvSpPr>
      <dsp:spPr>
        <a:xfrm>
          <a:off x="7119937" y="956185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Binary Classification Limitation: Mortality classification is too simplified.</a:t>
          </a:r>
        </a:p>
      </dsp:txBody>
      <dsp:txXfrm>
        <a:off x="7171754" y="1008002"/>
        <a:ext cx="2682428" cy="1665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ED37-C01D-3BF0-7E2E-01D0CFEA3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Heart Failure </a:t>
            </a:r>
            <a:br>
              <a:rPr lang="en-US" dirty="0"/>
            </a:br>
            <a:r>
              <a:rPr lang="en-US" dirty="0"/>
              <a:t>Mortality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C09293-201F-7CDB-705B-7E3105093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Dexter Schincke</a:t>
            </a:r>
          </a:p>
          <a:p>
            <a:r>
              <a:rPr lang="en-US" dirty="0"/>
              <a:t>Bellevue University</a:t>
            </a:r>
          </a:p>
        </p:txBody>
      </p:sp>
    </p:spTree>
    <p:extLst>
      <p:ext uri="{BB962C8B-B14F-4D97-AF65-F5344CB8AC3E}">
        <p14:creationId xmlns:p14="http://schemas.microsoft.com/office/powerpoint/2010/main" val="3832313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E2E8-BA43-9D6D-9B6F-FCA8BDCC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Methods - Modeling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8AD572-CB8E-FFE8-DDE8-803B257890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098234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281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82E7-A246-A559-77D3-42641605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Analysis – Model Evaluation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176FDD-AF93-41F9-731D-E75AAD3C9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431260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0915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BE0C-FB37-3BE9-460A-26470D415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Performance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93D01A-6C39-E8F1-50EF-54E21C42F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893502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1491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E125-1D1F-294A-0907-B4E96C3C6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35310C-36E3-FE19-F354-047ACB4C1A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244448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24696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DAC1-1743-809F-E3CB-B3D3672D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US" sz="3300"/>
              <a:t>Assumptions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9B24C0-7B3A-AA58-AFF2-9C26DA4D0F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218685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8382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953B-7F98-A961-03E0-232B557C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/>
              <a:t>Limitations</a:t>
            </a: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D54C8BB-3B97-32A4-5111-BA2C7E42D7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47869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653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4627-CF40-674A-C517-081665C2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US" sz="3600"/>
              <a:t>Challenges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698966-D323-38B5-71DB-EE75FCB14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9218847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74284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C5501-F7DC-630F-C79B-5E990AE48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US" sz="3600"/>
              <a:t>Future Uses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B738032-1437-8948-D895-76F06BC889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700656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717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A8C39-4326-91AA-9706-240575CAF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US" sz="2000"/>
              <a:t>Recommendations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72D152-650E-2D6F-E531-134161A588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901149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5077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46C5-B62D-D156-AABA-E700B45F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Implementation Plan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DFA4A72-D275-9236-CD75-CDD98C41CC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148890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0847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3646F-B804-6CF9-C4C3-D51573BC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Business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077AB0-B679-874A-1CEC-7036B1D95F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431637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19483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8AB4-1F6D-E1C9-6E6F-96CAB5D1D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US" sz="3600"/>
              <a:t>Ethical Assessment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DC83360-1DA6-DCED-792B-9D37A06C21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011887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2224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8291-55A3-EDE7-8D9E-59152A34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6FEF3-4B4D-49E3-BAE0-C4881ABED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was the primary objective of your heart failure mortality analysis, and why is it important for healthcare professionals?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did you address the class imbalance in your dataset, and what effect did it have on the performance of your models?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features were most influential in predicting mortality, and how did you determine their importance?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Why did you choose Logistic Regression, Random Forest, and </a:t>
            </a:r>
            <a:r>
              <a:rPr lang="en-US" dirty="0" err="1"/>
              <a:t>XGBoost</a:t>
            </a:r>
            <a:r>
              <a:rPr lang="en-US" dirty="0"/>
              <a:t> as the machine learning algorithms for this analysis?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did you evaluate the effectiveness of each model, and which one performed best overall?</a:t>
            </a:r>
          </a:p>
        </p:txBody>
      </p:sp>
    </p:spTree>
    <p:extLst>
      <p:ext uri="{BB962C8B-B14F-4D97-AF65-F5344CB8AC3E}">
        <p14:creationId xmlns:p14="http://schemas.microsoft.com/office/powerpoint/2010/main" val="3801124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8DD8-305E-3362-4937-0A6F29E6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33874-BCFE-839D-F365-7847AD4C0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What challenges did you encounter during data preprocessing, and how did you overcome them?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role did exploratory data analysis (EDA) play in shaping your modeling approach?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can the findings from your analysis be used to inform healthcare practices or improve patient outcomes?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are the limitations of your model, and how could these be addressed in future work or through further data collection?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did you ensure the ethical use of patient data throughout the project, and what considerations should be made when applying the model in real-world scenarios?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8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0FE1D-8E76-C4D8-3ACD-9B1E8351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US" sz="3100"/>
              <a:t>Background &amp; History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773185-3A6E-4FE1-6123-BC37530F2D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487611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0545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8F35-0E88-69A9-DA1F-99557B9A3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1" y="1430179"/>
            <a:ext cx="3029313" cy="3675908"/>
          </a:xfrm>
        </p:spPr>
        <p:txBody>
          <a:bodyPr anchor="ctr">
            <a:normAutofit/>
          </a:bodyPr>
          <a:lstStyle/>
          <a:p>
            <a:r>
              <a:rPr lang="en-US" sz="3100"/>
              <a:t>Dataset Explanation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713AAE-197F-5C23-E21E-07151A0D1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038795"/>
              </p:ext>
            </p:extLst>
          </p:nvPr>
        </p:nvGraphicFramePr>
        <p:xfrm>
          <a:off x="5054375" y="965200"/>
          <a:ext cx="6046133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193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9BA26BC-113C-4698-8859-A985C832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A68B73B6-D77B-4B55-8538-206CEFD2A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solidFill>
            <a:schemeClr val="bg2"/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006B1-68F6-C5E6-4BA6-043998716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07703"/>
            <a:ext cx="8676222" cy="1802297"/>
          </a:xfrm>
        </p:spPr>
        <p:txBody>
          <a:bodyPr>
            <a:normAutofit/>
          </a:bodyPr>
          <a:lstStyle/>
          <a:p>
            <a:r>
              <a:rPr lang="en-US"/>
              <a:t>Methods - EDA</a:t>
            </a:r>
          </a:p>
        </p:txBody>
      </p:sp>
    </p:spTree>
    <p:extLst>
      <p:ext uri="{BB962C8B-B14F-4D97-AF65-F5344CB8AC3E}">
        <p14:creationId xmlns:p14="http://schemas.microsoft.com/office/powerpoint/2010/main" val="241306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5C79-AFD9-6325-EBE4-E245697B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Age Vs. Mortality</a:t>
            </a:r>
          </a:p>
        </p:txBody>
      </p:sp>
      <p:pic>
        <p:nvPicPr>
          <p:cNvPr id="5" name="Picture 4" descr="A graph of a comparison between two people&#10;&#10;Description automatically generated with medium confidence">
            <a:extLst>
              <a:ext uri="{FF2B5EF4-FFF2-40B4-BE49-F238E27FC236}">
                <a16:creationId xmlns:a16="http://schemas.microsoft.com/office/drawing/2014/main" id="{C6D67A04-F9C4-2307-6176-9F9E1343B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5" y="872049"/>
            <a:ext cx="6915663" cy="511759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0000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5D88-5F36-E2FE-78A6-86CE1628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Correlation Heatmap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7CDBB9-D254-DCEA-0307-C0B13D8AD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1506" y="639905"/>
            <a:ext cx="6786480" cy="558187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5793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E64ED-41AA-60CE-1CC9-7C9BD411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Sex vs. Mortality</a:t>
            </a:r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C1B70B-7DDE-3BB4-56B4-C7DC06F72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544" y="1267532"/>
            <a:ext cx="5915570" cy="430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76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CB67-2C00-8A49-CADC-BE35AD80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Smoking vs. Mortality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CDA632-2F61-7D01-8E62-C6AD813B8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6915" y="915272"/>
            <a:ext cx="6915663" cy="503114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741732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57</TotalTime>
  <Words>752</Words>
  <Application>Microsoft Macintosh PowerPoint</Application>
  <PresentationFormat>Widescreen</PresentationFormat>
  <Paragraphs>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Century Gothic</vt:lpstr>
      <vt:lpstr>Mesh</vt:lpstr>
      <vt:lpstr>Heart Failure  Mortality Analysis</vt:lpstr>
      <vt:lpstr>Business Problem</vt:lpstr>
      <vt:lpstr>Background &amp; History</vt:lpstr>
      <vt:lpstr>Dataset Explanation</vt:lpstr>
      <vt:lpstr>Methods - EDA</vt:lpstr>
      <vt:lpstr>Age Vs. Mortality</vt:lpstr>
      <vt:lpstr>Correlation Heatmap</vt:lpstr>
      <vt:lpstr>Sex vs. Mortality</vt:lpstr>
      <vt:lpstr>Smoking vs. Mortality</vt:lpstr>
      <vt:lpstr>Methods - Modeling</vt:lpstr>
      <vt:lpstr>Analysis – Model Evaluation</vt:lpstr>
      <vt:lpstr>XGBoost Performance</vt:lpstr>
      <vt:lpstr>Conclusion</vt:lpstr>
      <vt:lpstr>Assumptions</vt:lpstr>
      <vt:lpstr>Limitations</vt:lpstr>
      <vt:lpstr>Challenges</vt:lpstr>
      <vt:lpstr>Future Uses</vt:lpstr>
      <vt:lpstr>Recommendations</vt:lpstr>
      <vt:lpstr>Implementation Plan</vt:lpstr>
      <vt:lpstr>Ethical Assessment</vt:lpstr>
      <vt:lpstr>Q &amp; A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Dexter Schincke</dc:creator>
  <cp:lastModifiedBy>Dexter Schincke</cp:lastModifiedBy>
  <cp:revision>2</cp:revision>
  <dcterms:created xsi:type="dcterms:W3CDTF">2025-02-24T22:34:51Z</dcterms:created>
  <dcterms:modified xsi:type="dcterms:W3CDTF">2025-02-24T23:37:00Z</dcterms:modified>
</cp:coreProperties>
</file>