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p:restoredTop sz="85714"/>
  </p:normalViewPr>
  <p:slideViewPr>
    <p:cSldViewPr snapToGrid="0">
      <p:cViewPr varScale="1">
        <p:scale>
          <a:sx n="174" d="100"/>
          <a:sy n="174" d="100"/>
        </p:scale>
        <p:origin x="29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CD0C95-6D2A-4ED4-B2A5-F540B242877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1112C10-5605-4837-8141-128D605EC27F}">
      <dgm:prSet/>
      <dgm:spPr/>
      <dgm:t>
        <a:bodyPr/>
        <a:lstStyle/>
        <a:p>
          <a:pPr>
            <a:lnSpc>
              <a:spcPct val="100000"/>
            </a:lnSpc>
          </a:pPr>
          <a:r>
            <a:rPr lang="fr-FR" dirty="0"/>
            <a:t>Génération de clés Ed25519</a:t>
          </a:r>
          <a:endParaRPr lang="en-US" dirty="0"/>
        </a:p>
      </dgm:t>
    </dgm:pt>
    <dgm:pt modelId="{40CDF456-2566-4850-819D-E7437EBABC2C}" type="parTrans" cxnId="{4EA501B0-6B7D-45CA-ABE9-69801BE1EE61}">
      <dgm:prSet/>
      <dgm:spPr/>
      <dgm:t>
        <a:bodyPr/>
        <a:lstStyle/>
        <a:p>
          <a:endParaRPr lang="en-US"/>
        </a:p>
      </dgm:t>
    </dgm:pt>
    <dgm:pt modelId="{FB3FC6EF-323E-4177-8C9D-F91F6103E6DE}" type="sibTrans" cxnId="{4EA501B0-6B7D-45CA-ABE9-69801BE1EE61}">
      <dgm:prSet/>
      <dgm:spPr/>
      <dgm:t>
        <a:bodyPr/>
        <a:lstStyle/>
        <a:p>
          <a:pPr>
            <a:lnSpc>
              <a:spcPct val="100000"/>
            </a:lnSpc>
          </a:pPr>
          <a:endParaRPr lang="en-US"/>
        </a:p>
      </dgm:t>
    </dgm:pt>
    <dgm:pt modelId="{022C6677-012B-4652-BE4B-0645DC3CEE2D}">
      <dgm:prSet/>
      <dgm:spPr/>
      <dgm:t>
        <a:bodyPr/>
        <a:lstStyle/>
        <a:p>
          <a:pPr>
            <a:lnSpc>
              <a:spcPct val="100000"/>
            </a:lnSpc>
          </a:pPr>
          <a:r>
            <a:rPr lang="fr-FR" dirty="0"/>
            <a:t>Signature de fichiers</a:t>
          </a:r>
          <a:endParaRPr lang="en-US" dirty="0"/>
        </a:p>
      </dgm:t>
    </dgm:pt>
    <dgm:pt modelId="{F4BF5F57-1FAB-423B-A25A-4024D1B4230F}" type="parTrans" cxnId="{4708E06B-3793-41AD-AC71-2D1DF3046C8E}">
      <dgm:prSet/>
      <dgm:spPr/>
      <dgm:t>
        <a:bodyPr/>
        <a:lstStyle/>
        <a:p>
          <a:endParaRPr lang="en-US"/>
        </a:p>
      </dgm:t>
    </dgm:pt>
    <dgm:pt modelId="{4BBD7001-B142-4407-B39B-BDE14C6DE1E3}" type="sibTrans" cxnId="{4708E06B-3793-41AD-AC71-2D1DF3046C8E}">
      <dgm:prSet/>
      <dgm:spPr/>
      <dgm:t>
        <a:bodyPr/>
        <a:lstStyle/>
        <a:p>
          <a:pPr>
            <a:lnSpc>
              <a:spcPct val="100000"/>
            </a:lnSpc>
          </a:pPr>
          <a:endParaRPr lang="en-US"/>
        </a:p>
      </dgm:t>
    </dgm:pt>
    <dgm:pt modelId="{33F774B2-03CE-4211-A9C4-3DE9586CA9B9}">
      <dgm:prSet/>
      <dgm:spPr/>
      <dgm:t>
        <a:bodyPr/>
        <a:lstStyle/>
        <a:p>
          <a:pPr>
            <a:lnSpc>
              <a:spcPct val="100000"/>
            </a:lnSpc>
          </a:pPr>
          <a:r>
            <a:rPr lang="fr-FR" dirty="0"/>
            <a:t>Validation de signature</a:t>
          </a:r>
          <a:endParaRPr lang="en-US" dirty="0"/>
        </a:p>
      </dgm:t>
    </dgm:pt>
    <dgm:pt modelId="{95C979BD-F9CB-4E0F-B332-AEC9E92CC474}" type="parTrans" cxnId="{CAAC5E6F-4B04-4517-9D85-C63CC14CD3C2}">
      <dgm:prSet/>
      <dgm:spPr/>
      <dgm:t>
        <a:bodyPr/>
        <a:lstStyle/>
        <a:p>
          <a:endParaRPr lang="en-US"/>
        </a:p>
      </dgm:t>
    </dgm:pt>
    <dgm:pt modelId="{FCBE54A7-71A2-4855-81DA-C9C451010584}" type="sibTrans" cxnId="{CAAC5E6F-4B04-4517-9D85-C63CC14CD3C2}">
      <dgm:prSet/>
      <dgm:spPr/>
      <dgm:t>
        <a:bodyPr/>
        <a:lstStyle/>
        <a:p>
          <a:endParaRPr lang="en-US"/>
        </a:p>
      </dgm:t>
    </dgm:pt>
    <dgm:pt modelId="{3E329F7A-E265-47D1-9CB5-C7CD54F47E3A}" type="pres">
      <dgm:prSet presAssocID="{F6CD0C95-6D2A-4ED4-B2A5-F540B2428777}" presName="root" presStyleCnt="0">
        <dgm:presLayoutVars>
          <dgm:dir/>
          <dgm:resizeHandles val="exact"/>
        </dgm:presLayoutVars>
      </dgm:prSet>
      <dgm:spPr/>
    </dgm:pt>
    <dgm:pt modelId="{CFE596FB-6B79-44DF-A9C1-727E68375252}" type="pres">
      <dgm:prSet presAssocID="{F6CD0C95-6D2A-4ED4-B2A5-F540B2428777}" presName="container" presStyleCnt="0">
        <dgm:presLayoutVars>
          <dgm:dir/>
          <dgm:resizeHandles val="exact"/>
        </dgm:presLayoutVars>
      </dgm:prSet>
      <dgm:spPr/>
    </dgm:pt>
    <dgm:pt modelId="{7FF21E8D-96E2-4F3A-A438-C307D72239D7}" type="pres">
      <dgm:prSet presAssocID="{61112C10-5605-4837-8141-128D605EC27F}" presName="compNode" presStyleCnt="0"/>
      <dgm:spPr/>
    </dgm:pt>
    <dgm:pt modelId="{0E5D17D9-A15B-444D-8D7D-12CC6046EA28}" type="pres">
      <dgm:prSet presAssocID="{61112C10-5605-4837-8141-128D605EC27F}" presName="iconBgRect" presStyleLbl="bgShp" presStyleIdx="0" presStyleCnt="3"/>
      <dgm:spPr/>
    </dgm:pt>
    <dgm:pt modelId="{CC73E02C-4CC8-4A38-BC8E-DB90F2F749F7}" type="pres">
      <dgm:prSet presAssocID="{61112C10-5605-4837-8141-128D605EC2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é"/>
        </a:ext>
      </dgm:extLst>
    </dgm:pt>
    <dgm:pt modelId="{9ACB4148-4738-41FB-94E8-860F9FA867E3}" type="pres">
      <dgm:prSet presAssocID="{61112C10-5605-4837-8141-128D605EC27F}" presName="spaceRect" presStyleCnt="0"/>
      <dgm:spPr/>
    </dgm:pt>
    <dgm:pt modelId="{601FCD91-1781-4CD3-948F-839905470DA3}" type="pres">
      <dgm:prSet presAssocID="{61112C10-5605-4837-8141-128D605EC27F}" presName="textRect" presStyleLbl="revTx" presStyleIdx="0" presStyleCnt="3">
        <dgm:presLayoutVars>
          <dgm:chMax val="1"/>
          <dgm:chPref val="1"/>
        </dgm:presLayoutVars>
      </dgm:prSet>
      <dgm:spPr/>
    </dgm:pt>
    <dgm:pt modelId="{F7E7DCD3-D53D-4B55-B2C0-C47EB7FB8803}" type="pres">
      <dgm:prSet presAssocID="{FB3FC6EF-323E-4177-8C9D-F91F6103E6DE}" presName="sibTrans" presStyleLbl="sibTrans2D1" presStyleIdx="0" presStyleCnt="0"/>
      <dgm:spPr/>
    </dgm:pt>
    <dgm:pt modelId="{550AB155-0321-4AFA-8C97-E00292FC11C8}" type="pres">
      <dgm:prSet presAssocID="{022C6677-012B-4652-BE4B-0645DC3CEE2D}" presName="compNode" presStyleCnt="0"/>
      <dgm:spPr/>
    </dgm:pt>
    <dgm:pt modelId="{736E02AC-BA1F-44D0-9428-39C1280F2EDA}" type="pres">
      <dgm:prSet presAssocID="{022C6677-012B-4652-BE4B-0645DC3CEE2D}" presName="iconBgRect" presStyleLbl="bgShp" presStyleIdx="1" presStyleCnt="3"/>
      <dgm:spPr/>
    </dgm:pt>
    <dgm:pt modelId="{F81F147A-1709-4EF3-AA7E-67A964189739}" type="pres">
      <dgm:prSet presAssocID="{022C6677-012B-4652-BE4B-0645DC3CEE2D}"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ignature contour"/>
        </a:ext>
      </dgm:extLst>
    </dgm:pt>
    <dgm:pt modelId="{6B33FCA2-7B82-40D3-8E36-E5A4995F48F1}" type="pres">
      <dgm:prSet presAssocID="{022C6677-012B-4652-BE4B-0645DC3CEE2D}" presName="spaceRect" presStyleCnt="0"/>
      <dgm:spPr/>
    </dgm:pt>
    <dgm:pt modelId="{4164A199-80FC-4B98-B8C6-B9476F04D037}" type="pres">
      <dgm:prSet presAssocID="{022C6677-012B-4652-BE4B-0645DC3CEE2D}" presName="textRect" presStyleLbl="revTx" presStyleIdx="1" presStyleCnt="3">
        <dgm:presLayoutVars>
          <dgm:chMax val="1"/>
          <dgm:chPref val="1"/>
        </dgm:presLayoutVars>
      </dgm:prSet>
      <dgm:spPr/>
    </dgm:pt>
    <dgm:pt modelId="{3F32C4A8-DE65-4280-8346-ADB369EF377B}" type="pres">
      <dgm:prSet presAssocID="{4BBD7001-B142-4407-B39B-BDE14C6DE1E3}" presName="sibTrans" presStyleLbl="sibTrans2D1" presStyleIdx="0" presStyleCnt="0"/>
      <dgm:spPr/>
    </dgm:pt>
    <dgm:pt modelId="{405E3C8A-A08F-4289-8192-B588DBC44CFC}" type="pres">
      <dgm:prSet presAssocID="{33F774B2-03CE-4211-A9C4-3DE9586CA9B9}" presName="compNode" presStyleCnt="0"/>
      <dgm:spPr/>
    </dgm:pt>
    <dgm:pt modelId="{1819938C-3437-4C98-858F-0D7C6571D525}" type="pres">
      <dgm:prSet presAssocID="{33F774B2-03CE-4211-A9C4-3DE9586CA9B9}" presName="iconBgRect" presStyleLbl="bgShp" presStyleIdx="2" presStyleCnt="3"/>
      <dgm:spPr/>
    </dgm:pt>
    <dgm:pt modelId="{7083DC97-0CDB-4260-B059-AF526D6490C2}" type="pres">
      <dgm:prSet presAssocID="{33F774B2-03CE-4211-A9C4-3DE9586CA9B9}"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esse-papiers mixte contour"/>
        </a:ext>
      </dgm:extLst>
    </dgm:pt>
    <dgm:pt modelId="{EF9706C2-F4D2-4232-8FF9-243B8019C4BC}" type="pres">
      <dgm:prSet presAssocID="{33F774B2-03CE-4211-A9C4-3DE9586CA9B9}" presName="spaceRect" presStyleCnt="0"/>
      <dgm:spPr/>
    </dgm:pt>
    <dgm:pt modelId="{AF3E1099-6BEC-48E5-9F0C-74F75BE2AE08}" type="pres">
      <dgm:prSet presAssocID="{33F774B2-03CE-4211-A9C4-3DE9586CA9B9}" presName="textRect" presStyleLbl="revTx" presStyleIdx="2" presStyleCnt="3">
        <dgm:presLayoutVars>
          <dgm:chMax val="1"/>
          <dgm:chPref val="1"/>
        </dgm:presLayoutVars>
      </dgm:prSet>
      <dgm:spPr/>
    </dgm:pt>
  </dgm:ptLst>
  <dgm:cxnLst>
    <dgm:cxn modelId="{49431B08-6B2E-4C72-8D6F-E3C4690F9D94}" type="presOf" srcId="{4BBD7001-B142-4407-B39B-BDE14C6DE1E3}" destId="{3F32C4A8-DE65-4280-8346-ADB369EF377B}" srcOrd="0" destOrd="0" presId="urn:microsoft.com/office/officeart/2018/2/layout/IconCircleList"/>
    <dgm:cxn modelId="{6EFBB61D-9F84-46AC-B8B9-F23FAAA524AD}" type="presOf" srcId="{61112C10-5605-4837-8141-128D605EC27F}" destId="{601FCD91-1781-4CD3-948F-839905470DA3}" srcOrd="0" destOrd="0" presId="urn:microsoft.com/office/officeart/2018/2/layout/IconCircleList"/>
    <dgm:cxn modelId="{47050638-9EDE-414B-83A5-E6182AB343A2}" type="presOf" srcId="{022C6677-012B-4652-BE4B-0645DC3CEE2D}" destId="{4164A199-80FC-4B98-B8C6-B9476F04D037}" srcOrd="0" destOrd="0" presId="urn:microsoft.com/office/officeart/2018/2/layout/IconCircleList"/>
    <dgm:cxn modelId="{22A2484E-22D0-4261-B103-2952F6004FE6}" type="presOf" srcId="{33F774B2-03CE-4211-A9C4-3DE9586CA9B9}" destId="{AF3E1099-6BEC-48E5-9F0C-74F75BE2AE08}" srcOrd="0" destOrd="0" presId="urn:microsoft.com/office/officeart/2018/2/layout/IconCircleList"/>
    <dgm:cxn modelId="{4708E06B-3793-41AD-AC71-2D1DF3046C8E}" srcId="{F6CD0C95-6D2A-4ED4-B2A5-F540B2428777}" destId="{022C6677-012B-4652-BE4B-0645DC3CEE2D}" srcOrd="1" destOrd="0" parTransId="{F4BF5F57-1FAB-423B-A25A-4024D1B4230F}" sibTransId="{4BBD7001-B142-4407-B39B-BDE14C6DE1E3}"/>
    <dgm:cxn modelId="{CAAC5E6F-4B04-4517-9D85-C63CC14CD3C2}" srcId="{F6CD0C95-6D2A-4ED4-B2A5-F540B2428777}" destId="{33F774B2-03CE-4211-A9C4-3DE9586CA9B9}" srcOrd="2" destOrd="0" parTransId="{95C979BD-F9CB-4E0F-B332-AEC9E92CC474}" sibTransId="{FCBE54A7-71A2-4855-81DA-C9C451010584}"/>
    <dgm:cxn modelId="{761FE4AE-F391-442C-B60B-0BC01791BB22}" type="presOf" srcId="{FB3FC6EF-323E-4177-8C9D-F91F6103E6DE}" destId="{F7E7DCD3-D53D-4B55-B2C0-C47EB7FB8803}" srcOrd="0" destOrd="0" presId="urn:microsoft.com/office/officeart/2018/2/layout/IconCircleList"/>
    <dgm:cxn modelId="{4EA501B0-6B7D-45CA-ABE9-69801BE1EE61}" srcId="{F6CD0C95-6D2A-4ED4-B2A5-F540B2428777}" destId="{61112C10-5605-4837-8141-128D605EC27F}" srcOrd="0" destOrd="0" parTransId="{40CDF456-2566-4850-819D-E7437EBABC2C}" sibTransId="{FB3FC6EF-323E-4177-8C9D-F91F6103E6DE}"/>
    <dgm:cxn modelId="{2F1A17DB-5C64-414E-BA2D-63ABEA3B8DE2}" type="presOf" srcId="{F6CD0C95-6D2A-4ED4-B2A5-F540B2428777}" destId="{3E329F7A-E265-47D1-9CB5-C7CD54F47E3A}" srcOrd="0" destOrd="0" presId="urn:microsoft.com/office/officeart/2018/2/layout/IconCircleList"/>
    <dgm:cxn modelId="{C8A737E0-EF78-4D45-8353-FC0F2C5A3BE1}" type="presParOf" srcId="{3E329F7A-E265-47D1-9CB5-C7CD54F47E3A}" destId="{CFE596FB-6B79-44DF-A9C1-727E68375252}" srcOrd="0" destOrd="0" presId="urn:microsoft.com/office/officeart/2018/2/layout/IconCircleList"/>
    <dgm:cxn modelId="{B32202E7-4BF3-4C59-9BE9-D03D22EFA581}" type="presParOf" srcId="{CFE596FB-6B79-44DF-A9C1-727E68375252}" destId="{7FF21E8D-96E2-4F3A-A438-C307D72239D7}" srcOrd="0" destOrd="0" presId="urn:microsoft.com/office/officeart/2018/2/layout/IconCircleList"/>
    <dgm:cxn modelId="{A2CCB70B-8342-42CF-A3CC-65D26199D989}" type="presParOf" srcId="{7FF21E8D-96E2-4F3A-A438-C307D72239D7}" destId="{0E5D17D9-A15B-444D-8D7D-12CC6046EA28}" srcOrd="0" destOrd="0" presId="urn:microsoft.com/office/officeart/2018/2/layout/IconCircleList"/>
    <dgm:cxn modelId="{6A16D63D-AF18-4BB0-8C54-3DF753952C0E}" type="presParOf" srcId="{7FF21E8D-96E2-4F3A-A438-C307D72239D7}" destId="{CC73E02C-4CC8-4A38-BC8E-DB90F2F749F7}" srcOrd="1" destOrd="0" presId="urn:microsoft.com/office/officeart/2018/2/layout/IconCircleList"/>
    <dgm:cxn modelId="{F68A2F85-4F52-4E17-B64B-D86D095E0D98}" type="presParOf" srcId="{7FF21E8D-96E2-4F3A-A438-C307D72239D7}" destId="{9ACB4148-4738-41FB-94E8-860F9FA867E3}" srcOrd="2" destOrd="0" presId="urn:microsoft.com/office/officeart/2018/2/layout/IconCircleList"/>
    <dgm:cxn modelId="{9E638460-3F33-44EF-AC3B-6048E7F4923A}" type="presParOf" srcId="{7FF21E8D-96E2-4F3A-A438-C307D72239D7}" destId="{601FCD91-1781-4CD3-948F-839905470DA3}" srcOrd="3" destOrd="0" presId="urn:microsoft.com/office/officeart/2018/2/layout/IconCircleList"/>
    <dgm:cxn modelId="{092D47A7-0D96-41D8-8227-7C63A96F359D}" type="presParOf" srcId="{CFE596FB-6B79-44DF-A9C1-727E68375252}" destId="{F7E7DCD3-D53D-4B55-B2C0-C47EB7FB8803}" srcOrd="1" destOrd="0" presId="urn:microsoft.com/office/officeart/2018/2/layout/IconCircleList"/>
    <dgm:cxn modelId="{734249C8-0015-46FE-8885-00D63249C725}" type="presParOf" srcId="{CFE596FB-6B79-44DF-A9C1-727E68375252}" destId="{550AB155-0321-4AFA-8C97-E00292FC11C8}" srcOrd="2" destOrd="0" presId="urn:microsoft.com/office/officeart/2018/2/layout/IconCircleList"/>
    <dgm:cxn modelId="{5C5BD763-4E4D-4083-8C34-5CF5CF3DCD1F}" type="presParOf" srcId="{550AB155-0321-4AFA-8C97-E00292FC11C8}" destId="{736E02AC-BA1F-44D0-9428-39C1280F2EDA}" srcOrd="0" destOrd="0" presId="urn:microsoft.com/office/officeart/2018/2/layout/IconCircleList"/>
    <dgm:cxn modelId="{F8209EC2-91DA-4A3B-8EF1-238CDFA7A047}" type="presParOf" srcId="{550AB155-0321-4AFA-8C97-E00292FC11C8}" destId="{F81F147A-1709-4EF3-AA7E-67A964189739}" srcOrd="1" destOrd="0" presId="urn:microsoft.com/office/officeart/2018/2/layout/IconCircleList"/>
    <dgm:cxn modelId="{75884A1C-4775-4FE3-9FAF-B4B49CE41DE6}" type="presParOf" srcId="{550AB155-0321-4AFA-8C97-E00292FC11C8}" destId="{6B33FCA2-7B82-40D3-8E36-E5A4995F48F1}" srcOrd="2" destOrd="0" presId="urn:microsoft.com/office/officeart/2018/2/layout/IconCircleList"/>
    <dgm:cxn modelId="{D41366A6-C1C0-4D42-9878-1BA9506D64FE}" type="presParOf" srcId="{550AB155-0321-4AFA-8C97-E00292FC11C8}" destId="{4164A199-80FC-4B98-B8C6-B9476F04D037}" srcOrd="3" destOrd="0" presId="urn:microsoft.com/office/officeart/2018/2/layout/IconCircleList"/>
    <dgm:cxn modelId="{C9B51F2F-3CF8-47DA-8E6D-400874C49D79}" type="presParOf" srcId="{CFE596FB-6B79-44DF-A9C1-727E68375252}" destId="{3F32C4A8-DE65-4280-8346-ADB369EF377B}" srcOrd="3" destOrd="0" presId="urn:microsoft.com/office/officeart/2018/2/layout/IconCircleList"/>
    <dgm:cxn modelId="{6FD9AF01-3A69-4949-B976-8221C86C9B00}" type="presParOf" srcId="{CFE596FB-6B79-44DF-A9C1-727E68375252}" destId="{405E3C8A-A08F-4289-8192-B588DBC44CFC}" srcOrd="4" destOrd="0" presId="urn:microsoft.com/office/officeart/2018/2/layout/IconCircleList"/>
    <dgm:cxn modelId="{2E20AC8A-96DB-448E-B151-FA94EAC3E283}" type="presParOf" srcId="{405E3C8A-A08F-4289-8192-B588DBC44CFC}" destId="{1819938C-3437-4C98-858F-0D7C6571D525}" srcOrd="0" destOrd="0" presId="urn:microsoft.com/office/officeart/2018/2/layout/IconCircleList"/>
    <dgm:cxn modelId="{9B3038DE-1D83-4AFA-8AB6-667954CFB27D}" type="presParOf" srcId="{405E3C8A-A08F-4289-8192-B588DBC44CFC}" destId="{7083DC97-0CDB-4260-B059-AF526D6490C2}" srcOrd="1" destOrd="0" presId="urn:microsoft.com/office/officeart/2018/2/layout/IconCircleList"/>
    <dgm:cxn modelId="{BD1D367F-F95D-43B6-9A54-3DC2D67B60AA}" type="presParOf" srcId="{405E3C8A-A08F-4289-8192-B588DBC44CFC}" destId="{EF9706C2-F4D2-4232-8FF9-243B8019C4BC}" srcOrd="2" destOrd="0" presId="urn:microsoft.com/office/officeart/2018/2/layout/IconCircleList"/>
    <dgm:cxn modelId="{E5608E18-A627-4008-8340-CF85A8A83B53}" type="presParOf" srcId="{405E3C8A-A08F-4289-8192-B588DBC44CFC}" destId="{AF3E1099-6BEC-48E5-9F0C-74F75BE2AE0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D17D9-A15B-444D-8D7D-12CC6046EA28}">
      <dsp:nvSpPr>
        <dsp:cNvPr id="0" name=""/>
        <dsp:cNvSpPr/>
      </dsp:nvSpPr>
      <dsp:spPr>
        <a:xfrm>
          <a:off x="94232" y="1368950"/>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3E02C-4CC8-4A38-BC8E-DB90F2F749F7}">
      <dsp:nvSpPr>
        <dsp:cNvPr id="0" name=""/>
        <dsp:cNvSpPr/>
      </dsp:nvSpPr>
      <dsp:spPr>
        <a:xfrm>
          <a:off x="282940" y="1557658"/>
          <a:ext cx="521193" cy="5211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01FCD91-1781-4CD3-948F-839905470DA3}">
      <dsp:nvSpPr>
        <dsp:cNvPr id="0" name=""/>
        <dsp:cNvSpPr/>
      </dsp:nvSpPr>
      <dsp:spPr>
        <a:xfrm>
          <a:off x="1185401" y="1368950"/>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fr-FR" sz="2300" kern="1200" dirty="0"/>
            <a:t>Génération de clés Ed25519</a:t>
          </a:r>
          <a:endParaRPr lang="en-US" sz="2300" kern="1200" dirty="0"/>
        </a:p>
      </dsp:txBody>
      <dsp:txXfrm>
        <a:off x="1185401" y="1368950"/>
        <a:ext cx="2118152" cy="898610"/>
      </dsp:txXfrm>
    </dsp:sp>
    <dsp:sp modelId="{736E02AC-BA1F-44D0-9428-39C1280F2EDA}">
      <dsp:nvSpPr>
        <dsp:cNvPr id="0" name=""/>
        <dsp:cNvSpPr/>
      </dsp:nvSpPr>
      <dsp:spPr>
        <a:xfrm>
          <a:off x="3672626" y="1368950"/>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1F147A-1709-4EF3-AA7E-67A964189739}">
      <dsp:nvSpPr>
        <dsp:cNvPr id="0" name=""/>
        <dsp:cNvSpPr/>
      </dsp:nvSpPr>
      <dsp:spPr>
        <a:xfrm>
          <a:off x="3861334" y="1557658"/>
          <a:ext cx="521193" cy="52119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64A199-80FC-4B98-B8C6-B9476F04D037}">
      <dsp:nvSpPr>
        <dsp:cNvPr id="0" name=""/>
        <dsp:cNvSpPr/>
      </dsp:nvSpPr>
      <dsp:spPr>
        <a:xfrm>
          <a:off x="4763795" y="1368950"/>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fr-FR" sz="2300" kern="1200" dirty="0"/>
            <a:t>Signature de fichiers</a:t>
          </a:r>
          <a:endParaRPr lang="en-US" sz="2300" kern="1200" dirty="0"/>
        </a:p>
      </dsp:txBody>
      <dsp:txXfrm>
        <a:off x="4763795" y="1368950"/>
        <a:ext cx="2118152" cy="898610"/>
      </dsp:txXfrm>
    </dsp:sp>
    <dsp:sp modelId="{1819938C-3437-4C98-858F-0D7C6571D525}">
      <dsp:nvSpPr>
        <dsp:cNvPr id="0" name=""/>
        <dsp:cNvSpPr/>
      </dsp:nvSpPr>
      <dsp:spPr>
        <a:xfrm>
          <a:off x="7251019" y="1368950"/>
          <a:ext cx="898610" cy="8986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83DC97-0CDB-4260-B059-AF526D6490C2}">
      <dsp:nvSpPr>
        <dsp:cNvPr id="0" name=""/>
        <dsp:cNvSpPr/>
      </dsp:nvSpPr>
      <dsp:spPr>
        <a:xfrm>
          <a:off x="7439727" y="1557658"/>
          <a:ext cx="521193" cy="52119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3E1099-6BEC-48E5-9F0C-74F75BE2AE08}">
      <dsp:nvSpPr>
        <dsp:cNvPr id="0" name=""/>
        <dsp:cNvSpPr/>
      </dsp:nvSpPr>
      <dsp:spPr>
        <a:xfrm>
          <a:off x="8342189" y="1368950"/>
          <a:ext cx="2118152" cy="898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fr-FR" sz="2300" kern="1200" dirty="0"/>
            <a:t>Validation de signature</a:t>
          </a:r>
          <a:endParaRPr lang="en-US" sz="2300" kern="1200" dirty="0"/>
        </a:p>
      </dsp:txBody>
      <dsp:txXfrm>
        <a:off x="8342189" y="1368950"/>
        <a:ext cx="2118152" cy="89861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04226-AD39-BA47-B62C-BB16B4B753D9}" type="datetimeFigureOut">
              <a:rPr lang="fr-FR" smtClean="0"/>
              <a:t>14/10/2025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D8E8A-CC1C-9841-9E49-7FCEDFE8C76C}" type="slidenum">
              <a:rPr lang="fr-FR" smtClean="0"/>
              <a:t>‹N°›</a:t>
            </a:fld>
            <a:endParaRPr lang="fr-FR"/>
          </a:p>
        </p:txBody>
      </p:sp>
    </p:spTree>
    <p:extLst>
      <p:ext uri="{BB962C8B-B14F-4D97-AF65-F5344CB8AC3E}">
        <p14:creationId xmlns:p14="http://schemas.microsoft.com/office/powerpoint/2010/main" val="2886464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Notre projet cachet est un outil cryptographique utilisable en ligne de commande.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1</a:t>
            </a:fld>
            <a:endParaRPr lang="fr-FR"/>
          </a:p>
        </p:txBody>
      </p:sp>
    </p:spTree>
    <p:extLst>
      <p:ext uri="{BB962C8B-B14F-4D97-AF65-F5344CB8AC3E}">
        <p14:creationId xmlns:p14="http://schemas.microsoft.com/office/powerpoint/2010/main" val="1152878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commencerons par évoquer les raisons de ce choix de sujet. </a:t>
            </a:r>
          </a:p>
          <a:p>
            <a:r>
              <a:rPr lang="fr-FR" dirty="0"/>
              <a:t>Ensuite, nous expliquerons rapidement chacune des fonctionnalités de cachet.</a:t>
            </a:r>
          </a:p>
          <a:p>
            <a:r>
              <a:rPr lang="fr-FR" dirty="0"/>
              <a:t>Nous évoquerons certains détails d’implémentations, et terminerons par une démo.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2</a:t>
            </a:fld>
            <a:endParaRPr lang="fr-FR"/>
          </a:p>
        </p:txBody>
      </p:sp>
    </p:spTree>
    <p:extLst>
      <p:ext uri="{BB962C8B-B14F-4D97-AF65-F5344CB8AC3E}">
        <p14:creationId xmlns:p14="http://schemas.microsoft.com/office/powerpoint/2010/main" val="2789695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Une première commande, keygen, permet la génération d’une paire de clés ed25519. Par défaut, il ne génère que la clé privée dans un fichier </a:t>
            </a:r>
            <a:r>
              <a:rPr lang="fr-FR" dirty="0" err="1"/>
              <a:t>private_key.pem</a:t>
            </a:r>
            <a:r>
              <a:rPr lang="fr-FR" dirty="0"/>
              <a:t> par défaut. On peut néanmoins générer également la clé publique en utilisant l’option, et en spécifiant le nom du fichier à générer. Si nécessaire on peut aussi spécifier un autre nom de fichier pour la clé privée.</a:t>
            </a:r>
          </a:p>
          <a:p>
            <a:endParaRPr lang="fr-FR" dirty="0"/>
          </a:p>
          <a:p>
            <a:r>
              <a:rPr lang="fr-FR" dirty="0"/>
              <a:t>La seconde commande </a:t>
            </a:r>
            <a:r>
              <a:rPr lang="fr-FR" dirty="0" err="1"/>
              <a:t>sign</a:t>
            </a:r>
            <a:r>
              <a:rPr lang="fr-FR" dirty="0"/>
              <a:t> permet de signer un fichier. On doit lui passer le chemin vers le fichier d’entrée à signer, le chemin vers le fichier de sortie qui contiendra la signature, ainsi que le chemin vers la clé privée qui servira à signer le fichier.</a:t>
            </a:r>
          </a:p>
          <a:p>
            <a:endParaRPr lang="fr-FR" dirty="0"/>
          </a:p>
          <a:p>
            <a:r>
              <a:rPr lang="fr-FR" dirty="0"/>
              <a:t>Enfin la commande </a:t>
            </a:r>
            <a:r>
              <a:rPr lang="fr-FR" dirty="0" err="1"/>
              <a:t>verify</a:t>
            </a:r>
            <a:r>
              <a:rPr lang="fr-FR" dirty="0"/>
              <a:t> permet de valider une signature. Il faut lui passer le chemin vers le fichier d’entrée, le chemin vers le fichier contenant la signature en base64, et le chemin vers une clé publique. </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3</a:t>
            </a:fld>
            <a:endParaRPr lang="fr-FR"/>
          </a:p>
        </p:txBody>
      </p:sp>
    </p:spTree>
    <p:extLst>
      <p:ext uri="{BB962C8B-B14F-4D97-AF65-F5344CB8AC3E}">
        <p14:creationId xmlns:p14="http://schemas.microsoft.com/office/powerpoint/2010/main" val="560341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4</a:t>
            </a:fld>
            <a:endParaRPr lang="fr-FR"/>
          </a:p>
        </p:txBody>
      </p:sp>
    </p:spTree>
    <p:extLst>
      <p:ext uri="{BB962C8B-B14F-4D97-AF65-F5344CB8AC3E}">
        <p14:creationId xmlns:p14="http://schemas.microsoft.com/office/powerpoint/2010/main" val="1967424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durée limitée du projet, ainsi qu’une analyse incomplète ont mené notre projet à certains défauts.</a:t>
            </a:r>
          </a:p>
          <a:p>
            <a:endParaRPr lang="fr-FR" dirty="0"/>
          </a:p>
          <a:p>
            <a:r>
              <a:rPr lang="fr-FR" dirty="0"/>
              <a:t>Avec plus de temps, nous essaierons d’améliorer et compléter cachet. </a:t>
            </a:r>
          </a:p>
          <a:p>
            <a:endParaRPr lang="fr-FR" dirty="0"/>
          </a:p>
          <a:p>
            <a:r>
              <a:rPr lang="fr-FR" dirty="0"/>
              <a:t>D’abord, cachet pourrait supporter la signature de répertoires de fichiers. Nous aurions pu créer une 4</a:t>
            </a:r>
            <a:r>
              <a:rPr lang="fr-FR" baseline="30000" dirty="0"/>
              <a:t>e</a:t>
            </a:r>
            <a:r>
              <a:rPr lang="fr-FR" dirty="0"/>
              <a:t> commande batch, utilisant Apache Commons </a:t>
            </a:r>
            <a:r>
              <a:rPr lang="fr-FR" dirty="0" err="1"/>
              <a:t>Compress</a:t>
            </a:r>
            <a:r>
              <a:rPr lang="fr-FR" dirty="0"/>
              <a:t> pour compresser le dossier puis signant comme elle le ferait pour un fichier avec </a:t>
            </a:r>
            <a:r>
              <a:rPr lang="fr-FR" dirty="0" err="1"/>
              <a:t>sign</a:t>
            </a:r>
            <a:r>
              <a:rPr lang="fr-FR" dirty="0"/>
              <a:t>. </a:t>
            </a:r>
          </a:p>
          <a:p>
            <a:endParaRPr lang="fr-FR" dirty="0"/>
          </a:p>
          <a:p>
            <a:r>
              <a:rPr lang="fr-FR" dirty="0"/>
              <a:t>Keygen aurait pu permettre la dérivation d’une clé publique à partir d’une clé privée. Nous avions prévu cette fonctionnalité et essayé de l’implémenter, malheureusement nous avions déjà beaucoup avancé dans le projet et pas réalisé plus tôt que pour cela, il aurait fallu utiliser une bibliothèque externe comme </a:t>
            </a:r>
            <a:r>
              <a:rPr lang="fr-FR" dirty="0" err="1"/>
              <a:t>BouncyCastle</a:t>
            </a:r>
            <a:r>
              <a:rPr lang="fr-FR" dirty="0"/>
              <a:t>. Nous avons donc décidé de restreindre pour l’instant les fonctionnalités de keygen afin de limiter les dépendances externes comme déjà évoqué.</a:t>
            </a:r>
          </a:p>
        </p:txBody>
      </p:sp>
      <p:sp>
        <p:nvSpPr>
          <p:cNvPr id="4" name="Espace réservé du numéro de diapositive 3"/>
          <p:cNvSpPr>
            <a:spLocks noGrp="1"/>
          </p:cNvSpPr>
          <p:nvPr>
            <p:ph type="sldNum" sz="quarter" idx="5"/>
          </p:nvPr>
        </p:nvSpPr>
        <p:spPr/>
        <p:txBody>
          <a:bodyPr/>
          <a:lstStyle/>
          <a:p>
            <a:fld id="{87FD8E8A-CC1C-9841-9E49-7FCEDFE8C76C}" type="slidenum">
              <a:rPr lang="fr-FR" smtClean="0"/>
              <a:t>5</a:t>
            </a:fld>
            <a:endParaRPr lang="fr-FR"/>
          </a:p>
        </p:txBody>
      </p:sp>
    </p:spTree>
    <p:extLst>
      <p:ext uri="{BB962C8B-B14F-4D97-AF65-F5344CB8AC3E}">
        <p14:creationId xmlns:p14="http://schemas.microsoft.com/office/powerpoint/2010/main" val="3950941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10/14/25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10/14/25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10/14/25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10/14/25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10/14/25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chindlerSimao/cache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8705F7-A7AB-5E14-25AC-EA6508225984}"/>
              </a:ext>
            </a:extLst>
          </p:cNvPr>
          <p:cNvSpPr>
            <a:spLocks noGrp="1"/>
          </p:cNvSpPr>
          <p:nvPr>
            <p:ph type="ctrTitle"/>
          </p:nvPr>
        </p:nvSpPr>
        <p:spPr/>
        <p:txBody>
          <a:bodyPr/>
          <a:lstStyle/>
          <a:p>
            <a:r>
              <a:rPr lang="fr-FR" dirty="0"/>
              <a:t>Cachet</a:t>
            </a:r>
          </a:p>
        </p:txBody>
      </p:sp>
      <p:sp>
        <p:nvSpPr>
          <p:cNvPr id="3" name="Sous-titre 2">
            <a:extLst>
              <a:ext uri="{FF2B5EF4-FFF2-40B4-BE49-F238E27FC236}">
                <a16:creationId xmlns:a16="http://schemas.microsoft.com/office/drawing/2014/main" id="{39ED09DC-BA25-DBFF-025D-2EBF6DEC6655}"/>
              </a:ext>
            </a:extLst>
          </p:cNvPr>
          <p:cNvSpPr>
            <a:spLocks noGrp="1"/>
          </p:cNvSpPr>
          <p:nvPr>
            <p:ph type="subTitle" idx="1"/>
          </p:nvPr>
        </p:nvSpPr>
        <p:spPr>
          <a:xfrm>
            <a:off x="715445" y="5408853"/>
            <a:ext cx="10761110" cy="1074797"/>
          </a:xfrm>
        </p:spPr>
        <p:txBody>
          <a:bodyPr>
            <a:normAutofit fontScale="92500" lnSpcReduction="10000"/>
          </a:bodyPr>
          <a:lstStyle/>
          <a:p>
            <a:r>
              <a:rPr lang="fr-FR" dirty="0"/>
              <a:t>Développé par Colin Stefani &amp; Simão Romano Schindler</a:t>
            </a:r>
          </a:p>
          <a:p>
            <a:r>
              <a:rPr lang="fr-FR" dirty="0"/>
              <a:t>Dans le cadre de l’unité « Développement d’applications internet </a:t>
            </a:r>
            <a:r>
              <a:rPr lang="fr-CH" dirty="0"/>
              <a:t>» </a:t>
            </a:r>
          </a:p>
          <a:p>
            <a:r>
              <a:rPr lang="fr-FR" dirty="0">
                <a:hlinkClick r:id="rId3"/>
              </a:rPr>
              <a:t>https://github.com/SchindlerSimao/cachet</a:t>
            </a:r>
            <a:endParaRPr lang="fr-FR" dirty="0"/>
          </a:p>
        </p:txBody>
      </p:sp>
    </p:spTree>
    <p:extLst>
      <p:ext uri="{BB962C8B-B14F-4D97-AF65-F5344CB8AC3E}">
        <p14:creationId xmlns:p14="http://schemas.microsoft.com/office/powerpoint/2010/main" val="341919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CC2C32-84C1-25CB-11DE-246084989856}"/>
              </a:ext>
            </a:extLst>
          </p:cNvPr>
          <p:cNvSpPr>
            <a:spLocks noGrp="1"/>
          </p:cNvSpPr>
          <p:nvPr>
            <p:ph type="title"/>
          </p:nvPr>
        </p:nvSpPr>
        <p:spPr/>
        <p:txBody>
          <a:bodyPr/>
          <a:lstStyle/>
          <a:p>
            <a:r>
              <a:rPr lang="fr-FR" dirty="0"/>
              <a:t>Table des matières</a:t>
            </a:r>
          </a:p>
        </p:txBody>
      </p:sp>
      <p:sp>
        <p:nvSpPr>
          <p:cNvPr id="3" name="Espace réservé du contenu 2">
            <a:extLst>
              <a:ext uri="{FF2B5EF4-FFF2-40B4-BE49-F238E27FC236}">
                <a16:creationId xmlns:a16="http://schemas.microsoft.com/office/drawing/2014/main" id="{CA053CFC-6D80-39AA-1E56-22CDB4052575}"/>
              </a:ext>
            </a:extLst>
          </p:cNvPr>
          <p:cNvSpPr>
            <a:spLocks noGrp="1"/>
          </p:cNvSpPr>
          <p:nvPr>
            <p:ph idx="1"/>
          </p:nvPr>
        </p:nvSpPr>
        <p:spPr/>
        <p:txBody>
          <a:bodyPr/>
          <a:lstStyle/>
          <a:p>
            <a:r>
              <a:rPr lang="fr-FR" dirty="0"/>
              <a:t>Choix du projet,</a:t>
            </a:r>
          </a:p>
          <a:p>
            <a:r>
              <a:rPr lang="fr-FR" dirty="0"/>
              <a:t>Fonctionnalités,</a:t>
            </a:r>
          </a:p>
          <a:p>
            <a:r>
              <a:rPr lang="fr-FR" dirty="0"/>
              <a:t>Détails d’implémentation,</a:t>
            </a:r>
          </a:p>
          <a:p>
            <a:r>
              <a:rPr lang="fr-FR" dirty="0"/>
              <a:t>Suite / idées d’améliorations,</a:t>
            </a:r>
          </a:p>
          <a:p>
            <a:r>
              <a:rPr lang="fr-FR" dirty="0"/>
              <a:t>Démo.</a:t>
            </a:r>
          </a:p>
        </p:txBody>
      </p:sp>
    </p:spTree>
    <p:extLst>
      <p:ext uri="{BB962C8B-B14F-4D97-AF65-F5344CB8AC3E}">
        <p14:creationId xmlns:p14="http://schemas.microsoft.com/office/powerpoint/2010/main" val="1608074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162BB-53D5-9C6E-B005-49B4B220F745}"/>
              </a:ext>
            </a:extLst>
          </p:cNvPr>
          <p:cNvSpPr>
            <a:spLocks noGrp="1"/>
          </p:cNvSpPr>
          <p:nvPr>
            <p:ph type="title"/>
          </p:nvPr>
        </p:nvSpPr>
        <p:spPr/>
        <p:txBody>
          <a:bodyPr/>
          <a:lstStyle/>
          <a:p>
            <a:r>
              <a:rPr lang="fr-FR" dirty="0"/>
              <a:t>Fonctionnalités</a:t>
            </a:r>
          </a:p>
        </p:txBody>
      </p:sp>
      <p:graphicFrame>
        <p:nvGraphicFramePr>
          <p:cNvPr id="13" name="Espace réservé du contenu 2">
            <a:extLst>
              <a:ext uri="{FF2B5EF4-FFF2-40B4-BE49-F238E27FC236}">
                <a16:creationId xmlns:a16="http://schemas.microsoft.com/office/drawing/2014/main" id="{2432C733-8A73-4E0F-E85B-59A58162F844}"/>
              </a:ext>
            </a:extLst>
          </p:cNvPr>
          <p:cNvGraphicFramePr>
            <a:graphicFrameLocks noGrp="1"/>
          </p:cNvGraphicFramePr>
          <p:nvPr>
            <p:ph idx="1"/>
            <p:extLst>
              <p:ext uri="{D42A27DB-BD31-4B8C-83A1-F6EECF244321}">
                <p14:modId xmlns:p14="http://schemas.microsoft.com/office/powerpoint/2010/main" val="956526148"/>
              </p:ext>
            </p:extLst>
          </p:nvPr>
        </p:nvGraphicFramePr>
        <p:xfrm>
          <a:off x="818712" y="2222287"/>
          <a:ext cx="10554574" cy="3636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1028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Picture 4" descr="Dessin 3D à spirales">
            <a:extLst>
              <a:ext uri="{FF2B5EF4-FFF2-40B4-BE49-F238E27FC236}">
                <a16:creationId xmlns:a16="http://schemas.microsoft.com/office/drawing/2014/main" id="{CC57D26B-031A-50C8-A4AC-108F3B8DA68D}"/>
              </a:ext>
            </a:extLst>
          </p:cNvPr>
          <p:cNvPicPr>
            <a:picLocks noChangeAspect="1"/>
          </p:cNvPicPr>
          <p:nvPr/>
        </p:nvPicPr>
        <p:blipFill>
          <a:blip r:embed="rId3">
            <a:duotone>
              <a:schemeClr val="accent1">
                <a:shade val="45000"/>
                <a:satMod val="135000"/>
              </a:schemeClr>
              <a:prstClr val="white"/>
            </a:duotone>
          </a:blip>
          <a:srcRect l="17682" r="22999" b="-2"/>
          <a:stretch>
            <a:fillRect/>
          </a:stretch>
        </p:blipFill>
        <p:spPr>
          <a:xfrm>
            <a:off x="6108700" y="-1"/>
            <a:ext cx="6094450" cy="6858001"/>
          </a:xfrm>
          <a:prstGeom prst="rect">
            <a:avLst/>
          </a:prstGeom>
        </p:spPr>
      </p:pic>
      <p:sp>
        <p:nvSpPr>
          <p:cNvPr id="14" name="Freeform 16">
            <a:extLst>
              <a:ext uri="{FF2B5EF4-FFF2-40B4-BE49-F238E27FC236}">
                <a16:creationId xmlns:a16="http://schemas.microsoft.com/office/drawing/2014/main" id="{3994EE40-F54F-48E5-826B-B45158209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chemeClr val="bg1">
              <a:lumMod val="85000"/>
              <a:lumOff val="1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8D643DB-7225-0801-DB08-EA47E7E3E3A5}"/>
              </a:ext>
            </a:extLst>
          </p:cNvPr>
          <p:cNvSpPr>
            <a:spLocks noGrp="1"/>
          </p:cNvSpPr>
          <p:nvPr>
            <p:ph type="title"/>
          </p:nvPr>
        </p:nvSpPr>
        <p:spPr>
          <a:xfrm>
            <a:off x="810000" y="447188"/>
            <a:ext cx="5070100" cy="1559412"/>
          </a:xfrm>
        </p:spPr>
        <p:txBody>
          <a:bodyPr>
            <a:normAutofit/>
          </a:bodyPr>
          <a:lstStyle/>
          <a:p>
            <a:r>
              <a:rPr lang="fr-FR" dirty="0"/>
              <a:t>Détails d’implémentation</a:t>
            </a:r>
          </a:p>
        </p:txBody>
      </p:sp>
      <p:sp>
        <p:nvSpPr>
          <p:cNvPr id="15" name="Espace réservé du contenu 2">
            <a:extLst>
              <a:ext uri="{FF2B5EF4-FFF2-40B4-BE49-F238E27FC236}">
                <a16:creationId xmlns:a16="http://schemas.microsoft.com/office/drawing/2014/main" id="{B1BD032D-0494-6642-C304-872F6AE83ED3}"/>
              </a:ext>
            </a:extLst>
          </p:cNvPr>
          <p:cNvSpPr>
            <a:spLocks noGrp="1"/>
          </p:cNvSpPr>
          <p:nvPr>
            <p:ph idx="1"/>
          </p:nvPr>
        </p:nvSpPr>
        <p:spPr>
          <a:xfrm>
            <a:off x="818712" y="2413000"/>
            <a:ext cx="5055923" cy="3632200"/>
          </a:xfrm>
        </p:spPr>
        <p:txBody>
          <a:bodyPr>
            <a:normAutofit/>
          </a:bodyPr>
          <a:lstStyle/>
          <a:p>
            <a:r>
              <a:rPr lang="fr-FR" dirty="0"/>
              <a:t>Courbe elliptique ED25519,</a:t>
            </a:r>
          </a:p>
          <a:p>
            <a:r>
              <a:rPr lang="fr-FR" dirty="0"/>
              <a:t>Clé privée PKCS#8,</a:t>
            </a:r>
          </a:p>
          <a:p>
            <a:r>
              <a:rPr lang="fr-FR" dirty="0"/>
              <a:t>Clé publique SPKI,</a:t>
            </a:r>
          </a:p>
          <a:p>
            <a:r>
              <a:rPr lang="fr-FR" dirty="0"/>
              <a:t>Signature Base64,</a:t>
            </a:r>
          </a:p>
          <a:p>
            <a:r>
              <a:rPr lang="fr-FR" dirty="0" err="1"/>
              <a:t>java.security</a:t>
            </a:r>
            <a:r>
              <a:rPr lang="fr-FR" dirty="0"/>
              <a:t> pour éviter les dépendances externes.</a:t>
            </a:r>
          </a:p>
          <a:p>
            <a:endParaRPr lang="fr-FR" dirty="0"/>
          </a:p>
        </p:txBody>
      </p:sp>
    </p:spTree>
    <p:extLst>
      <p:ext uri="{BB962C8B-B14F-4D97-AF65-F5344CB8AC3E}">
        <p14:creationId xmlns:p14="http://schemas.microsoft.com/office/powerpoint/2010/main" val="110696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20DD1F-3F1A-660B-AA58-D46E5178794B}"/>
              </a:ext>
            </a:extLst>
          </p:cNvPr>
          <p:cNvSpPr>
            <a:spLocks noGrp="1"/>
          </p:cNvSpPr>
          <p:nvPr>
            <p:ph type="title"/>
          </p:nvPr>
        </p:nvSpPr>
        <p:spPr/>
        <p:txBody>
          <a:bodyPr/>
          <a:lstStyle/>
          <a:p>
            <a:r>
              <a:rPr lang="fr-FR" dirty="0"/>
              <a:t>Suite / idées d’améliorations</a:t>
            </a:r>
          </a:p>
        </p:txBody>
      </p:sp>
      <p:sp>
        <p:nvSpPr>
          <p:cNvPr id="3" name="Espace réservé du contenu 2">
            <a:extLst>
              <a:ext uri="{FF2B5EF4-FFF2-40B4-BE49-F238E27FC236}">
                <a16:creationId xmlns:a16="http://schemas.microsoft.com/office/drawing/2014/main" id="{A0648D61-F980-B47A-7FC0-CE638A48CA1E}"/>
              </a:ext>
            </a:extLst>
          </p:cNvPr>
          <p:cNvSpPr>
            <a:spLocks noGrp="1"/>
          </p:cNvSpPr>
          <p:nvPr>
            <p:ph idx="1"/>
          </p:nvPr>
        </p:nvSpPr>
        <p:spPr/>
        <p:txBody>
          <a:bodyPr/>
          <a:lstStyle/>
          <a:p>
            <a:r>
              <a:rPr lang="fr-FR" dirty="0"/>
              <a:t>Signer des répertoires de fichiers,</a:t>
            </a:r>
          </a:p>
          <a:p>
            <a:r>
              <a:rPr lang="fr-FR" dirty="0"/>
              <a:t>Capacité de keygen à dériver une clé publique.</a:t>
            </a:r>
          </a:p>
        </p:txBody>
      </p:sp>
    </p:spTree>
    <p:extLst>
      <p:ext uri="{BB962C8B-B14F-4D97-AF65-F5344CB8AC3E}">
        <p14:creationId xmlns:p14="http://schemas.microsoft.com/office/powerpoint/2010/main" val="2300111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Concis</Template>
  <TotalTime>80</TotalTime>
  <Words>468</Words>
  <Application>Microsoft Macintosh PowerPoint</Application>
  <PresentationFormat>Grand écran</PresentationFormat>
  <Paragraphs>44</Paragraphs>
  <Slides>5</Slides>
  <Notes>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Aptos</vt:lpstr>
      <vt:lpstr>Century Gothic</vt:lpstr>
      <vt:lpstr>Wingdings 2</vt:lpstr>
      <vt:lpstr>Concis</vt:lpstr>
      <vt:lpstr>Cachet</vt:lpstr>
      <vt:lpstr>Table des matières</vt:lpstr>
      <vt:lpstr>Fonctionnalités</vt:lpstr>
      <vt:lpstr>Détails d’implémentation</vt:lpstr>
      <vt:lpstr>Suite / idées d’améliorations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Romano Schindler Simão</dc:creator>
  <cp:lastModifiedBy>Romano Schindler Simão</cp:lastModifiedBy>
  <cp:revision>3</cp:revision>
  <cp:lastPrinted>2025-10-14T16:09:12Z</cp:lastPrinted>
  <dcterms:created xsi:type="dcterms:W3CDTF">2025-10-14T14:40:23Z</dcterms:created>
  <dcterms:modified xsi:type="dcterms:W3CDTF">2025-10-14T16:09:20Z</dcterms:modified>
</cp:coreProperties>
</file>