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DDDC7-C3B6-4F10-AE1F-508BF4EDEAF5}" v="30" dt="2023-02-12T09:23:09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 sabnis" userId="1c710b6ee5bc0788" providerId="LiveId" clId="{524DDDC7-C3B6-4F10-AE1F-508BF4EDEAF5}"/>
    <pc:docChg chg="undo custSel addSld modSld">
      <pc:chgData name="chinmay sabnis" userId="1c710b6ee5bc0788" providerId="LiveId" clId="{524DDDC7-C3B6-4F10-AE1F-508BF4EDEAF5}" dt="2023-02-12T17:11:31.229" v="679" actId="1076"/>
      <pc:docMkLst>
        <pc:docMk/>
      </pc:docMkLst>
      <pc:sldChg chg="addSp modSp mod">
        <pc:chgData name="chinmay sabnis" userId="1c710b6ee5bc0788" providerId="LiveId" clId="{524DDDC7-C3B6-4F10-AE1F-508BF4EDEAF5}" dt="2023-02-12T17:11:31.229" v="679" actId="1076"/>
        <pc:sldMkLst>
          <pc:docMk/>
          <pc:sldMk cId="2022521338" sldId="256"/>
        </pc:sldMkLst>
        <pc:spChg chg="mod">
          <ac:chgData name="chinmay sabnis" userId="1c710b6ee5bc0788" providerId="LiveId" clId="{524DDDC7-C3B6-4F10-AE1F-508BF4EDEAF5}" dt="2023-02-12T06:55:15.822" v="8" actId="1076"/>
          <ac:spMkLst>
            <pc:docMk/>
            <pc:sldMk cId="2022521338" sldId="256"/>
            <ac:spMk id="4" creationId="{8944787E-7314-F4BB-8A59-65FB03B89BEC}"/>
          </ac:spMkLst>
        </pc:spChg>
        <pc:spChg chg="mod">
          <ac:chgData name="chinmay sabnis" userId="1c710b6ee5bc0788" providerId="LiveId" clId="{524DDDC7-C3B6-4F10-AE1F-508BF4EDEAF5}" dt="2023-02-12T07:18:49.724" v="192" actId="20577"/>
          <ac:spMkLst>
            <pc:docMk/>
            <pc:sldMk cId="2022521338" sldId="256"/>
            <ac:spMk id="5" creationId="{2B6CAE6B-49B3-6A9B-A197-9491EBBAA731}"/>
          </ac:spMkLst>
        </pc:spChg>
        <pc:spChg chg="mod">
          <ac:chgData name="chinmay sabnis" userId="1c710b6ee5bc0788" providerId="LiveId" clId="{524DDDC7-C3B6-4F10-AE1F-508BF4EDEAF5}" dt="2023-02-12T07:19:01.955" v="199" actId="20577"/>
          <ac:spMkLst>
            <pc:docMk/>
            <pc:sldMk cId="2022521338" sldId="256"/>
            <ac:spMk id="6" creationId="{B53E42E5-DACE-DB68-47C8-6B744540619D}"/>
          </ac:spMkLst>
        </pc:spChg>
        <pc:spChg chg="mod">
          <ac:chgData name="chinmay sabnis" userId="1c710b6ee5bc0788" providerId="LiveId" clId="{524DDDC7-C3B6-4F10-AE1F-508BF4EDEAF5}" dt="2023-02-12T07:19:15.225" v="204" actId="20577"/>
          <ac:spMkLst>
            <pc:docMk/>
            <pc:sldMk cId="2022521338" sldId="256"/>
            <ac:spMk id="7" creationId="{A66FEA9F-99E9-6AA4-8C8A-9D3F85B6206C}"/>
          </ac:spMkLst>
        </pc:spChg>
        <pc:spChg chg="mod">
          <ac:chgData name="chinmay sabnis" userId="1c710b6ee5bc0788" providerId="LiveId" clId="{524DDDC7-C3B6-4F10-AE1F-508BF4EDEAF5}" dt="2023-02-12T06:57:11.410" v="20" actId="1076"/>
          <ac:spMkLst>
            <pc:docMk/>
            <pc:sldMk cId="2022521338" sldId="256"/>
            <ac:spMk id="8" creationId="{A2B9E613-EB8D-9606-21F9-2B87B24030B3}"/>
          </ac:spMkLst>
        </pc:spChg>
        <pc:spChg chg="mod">
          <ac:chgData name="chinmay sabnis" userId="1c710b6ee5bc0788" providerId="LiveId" clId="{524DDDC7-C3B6-4F10-AE1F-508BF4EDEAF5}" dt="2023-02-12T17:11:31.229" v="679" actId="1076"/>
          <ac:spMkLst>
            <pc:docMk/>
            <pc:sldMk cId="2022521338" sldId="256"/>
            <ac:spMk id="9" creationId="{5AB398DE-C8EC-A082-9639-307E792367D4}"/>
          </ac:spMkLst>
        </pc:spChg>
        <pc:spChg chg="mod">
          <ac:chgData name="chinmay sabnis" userId="1c710b6ee5bc0788" providerId="LiveId" clId="{524DDDC7-C3B6-4F10-AE1F-508BF4EDEAF5}" dt="2023-02-12T06:55:38.746" v="13" actId="1076"/>
          <ac:spMkLst>
            <pc:docMk/>
            <pc:sldMk cId="2022521338" sldId="256"/>
            <ac:spMk id="10" creationId="{427D5EF5-17EC-9513-58AE-C968CA89ED2E}"/>
          </ac:spMkLst>
        </pc:spChg>
        <pc:spChg chg="mod">
          <ac:chgData name="chinmay sabnis" userId="1c710b6ee5bc0788" providerId="LiveId" clId="{524DDDC7-C3B6-4F10-AE1F-508BF4EDEAF5}" dt="2023-02-12T06:55:20.904" v="9" actId="1076"/>
          <ac:spMkLst>
            <pc:docMk/>
            <pc:sldMk cId="2022521338" sldId="256"/>
            <ac:spMk id="11" creationId="{A4144B2E-DF8B-53D7-43B4-D4F9420AD370}"/>
          </ac:spMkLst>
        </pc:spChg>
        <pc:spChg chg="mod">
          <ac:chgData name="chinmay sabnis" userId="1c710b6ee5bc0788" providerId="LiveId" clId="{524DDDC7-C3B6-4F10-AE1F-508BF4EDEAF5}" dt="2023-02-12T07:06:54.981" v="173" actId="1076"/>
          <ac:spMkLst>
            <pc:docMk/>
            <pc:sldMk cId="2022521338" sldId="256"/>
            <ac:spMk id="12" creationId="{41A0E66D-914D-0090-C6A8-5A5F3AD5AF19}"/>
          </ac:spMkLst>
        </pc:spChg>
        <pc:spChg chg="mod">
          <ac:chgData name="chinmay sabnis" userId="1c710b6ee5bc0788" providerId="LiveId" clId="{524DDDC7-C3B6-4F10-AE1F-508BF4EDEAF5}" dt="2023-02-12T07:15:46.422" v="188" actId="1076"/>
          <ac:spMkLst>
            <pc:docMk/>
            <pc:sldMk cId="2022521338" sldId="256"/>
            <ac:spMk id="13" creationId="{F5434A3D-FEA8-991C-3318-D386D29D47FD}"/>
          </ac:spMkLst>
        </pc:spChg>
        <pc:spChg chg="mod">
          <ac:chgData name="chinmay sabnis" userId="1c710b6ee5bc0788" providerId="LiveId" clId="{524DDDC7-C3B6-4F10-AE1F-508BF4EDEAF5}" dt="2023-02-12T07:04:24.363" v="153" actId="1076"/>
          <ac:spMkLst>
            <pc:docMk/>
            <pc:sldMk cId="2022521338" sldId="256"/>
            <ac:spMk id="20" creationId="{4D1FC75E-7912-F6BF-6AD0-06E64DE3FCAB}"/>
          </ac:spMkLst>
        </pc:spChg>
        <pc:spChg chg="mod">
          <ac:chgData name="chinmay sabnis" userId="1c710b6ee5bc0788" providerId="LiveId" clId="{524DDDC7-C3B6-4F10-AE1F-508BF4EDEAF5}" dt="2023-02-12T06:58:18.340" v="30" actId="14100"/>
          <ac:spMkLst>
            <pc:docMk/>
            <pc:sldMk cId="2022521338" sldId="256"/>
            <ac:spMk id="22" creationId="{DA02486D-069B-CAA1-7580-4575F6A8D8CE}"/>
          </ac:spMkLst>
        </pc:spChg>
        <pc:spChg chg="mod">
          <ac:chgData name="chinmay sabnis" userId="1c710b6ee5bc0788" providerId="LiveId" clId="{524DDDC7-C3B6-4F10-AE1F-508BF4EDEAF5}" dt="2023-02-12T07:06:59.859" v="174" actId="1076"/>
          <ac:spMkLst>
            <pc:docMk/>
            <pc:sldMk cId="2022521338" sldId="256"/>
            <ac:spMk id="24" creationId="{1C66BEA0-BA74-0F92-CDC1-7ABFCB17AC94}"/>
          </ac:spMkLst>
        </pc:spChg>
        <pc:spChg chg="mod">
          <ac:chgData name="chinmay sabnis" userId="1c710b6ee5bc0788" providerId="LiveId" clId="{524DDDC7-C3B6-4F10-AE1F-508BF4EDEAF5}" dt="2023-02-12T07:01:12.395" v="60" actId="20577"/>
          <ac:spMkLst>
            <pc:docMk/>
            <pc:sldMk cId="2022521338" sldId="256"/>
            <ac:spMk id="28" creationId="{A3A326EF-99F5-EBF5-5D32-403DFDF27FDB}"/>
          </ac:spMkLst>
        </pc:spChg>
        <pc:spChg chg="mod">
          <ac:chgData name="chinmay sabnis" userId="1c710b6ee5bc0788" providerId="LiveId" clId="{524DDDC7-C3B6-4F10-AE1F-508BF4EDEAF5}" dt="2023-02-12T07:04:27.507" v="154" actId="1076"/>
          <ac:spMkLst>
            <pc:docMk/>
            <pc:sldMk cId="2022521338" sldId="256"/>
            <ac:spMk id="29" creationId="{4F1BEA5A-39B8-8239-5D1D-4DCD13EDF243}"/>
          </ac:spMkLst>
        </pc:spChg>
        <pc:spChg chg="mod">
          <ac:chgData name="chinmay sabnis" userId="1c710b6ee5bc0788" providerId="LiveId" clId="{524DDDC7-C3B6-4F10-AE1F-508BF4EDEAF5}" dt="2023-02-12T07:00:40.003" v="54" actId="1076"/>
          <ac:spMkLst>
            <pc:docMk/>
            <pc:sldMk cId="2022521338" sldId="256"/>
            <ac:spMk id="30" creationId="{86E3C209-F0E3-FDE6-5852-4456452FF260}"/>
          </ac:spMkLst>
        </pc:spChg>
        <pc:spChg chg="mod">
          <ac:chgData name="chinmay sabnis" userId="1c710b6ee5bc0788" providerId="LiveId" clId="{524DDDC7-C3B6-4F10-AE1F-508BF4EDEAF5}" dt="2023-02-12T07:07:03.583" v="175" actId="1076"/>
          <ac:spMkLst>
            <pc:docMk/>
            <pc:sldMk cId="2022521338" sldId="256"/>
            <ac:spMk id="32" creationId="{D129548C-5F21-1A7E-1A1E-BA719CF602AD}"/>
          </ac:spMkLst>
        </pc:spChg>
        <pc:spChg chg="mod">
          <ac:chgData name="chinmay sabnis" userId="1c710b6ee5bc0788" providerId="LiveId" clId="{524DDDC7-C3B6-4F10-AE1F-508BF4EDEAF5}" dt="2023-02-12T07:04:36.666" v="155" actId="1076"/>
          <ac:spMkLst>
            <pc:docMk/>
            <pc:sldMk cId="2022521338" sldId="256"/>
            <ac:spMk id="33" creationId="{EA982DBD-6A9D-D1E4-647D-793CAEF97ABE}"/>
          </ac:spMkLst>
        </pc:spChg>
        <pc:spChg chg="mod">
          <ac:chgData name="chinmay sabnis" userId="1c710b6ee5bc0788" providerId="LiveId" clId="{524DDDC7-C3B6-4F10-AE1F-508BF4EDEAF5}" dt="2023-02-12T07:01:45.196" v="85" actId="14100"/>
          <ac:spMkLst>
            <pc:docMk/>
            <pc:sldMk cId="2022521338" sldId="256"/>
            <ac:spMk id="34" creationId="{4A46AC60-E18D-6429-63BC-81184867B247}"/>
          </ac:spMkLst>
        </pc:spChg>
        <pc:spChg chg="add mod">
          <ac:chgData name="chinmay sabnis" userId="1c710b6ee5bc0788" providerId="LiveId" clId="{524DDDC7-C3B6-4F10-AE1F-508BF4EDEAF5}" dt="2023-02-12T07:07:08.359" v="176" actId="1076"/>
          <ac:spMkLst>
            <pc:docMk/>
            <pc:sldMk cId="2022521338" sldId="256"/>
            <ac:spMk id="49" creationId="{2391415E-566A-ED03-406A-A4A75F415CEA}"/>
          </ac:spMkLst>
        </pc:spChg>
        <pc:spChg chg="add mod">
          <ac:chgData name="chinmay sabnis" userId="1c710b6ee5bc0788" providerId="LiveId" clId="{524DDDC7-C3B6-4F10-AE1F-508BF4EDEAF5}" dt="2023-02-12T07:07:15.829" v="178" actId="1076"/>
          <ac:spMkLst>
            <pc:docMk/>
            <pc:sldMk cId="2022521338" sldId="256"/>
            <ac:spMk id="63" creationId="{5DDF37F3-4A39-78F7-8348-8F49D7268907}"/>
          </ac:spMkLst>
        </pc:spChg>
        <pc:spChg chg="add mod">
          <ac:chgData name="chinmay sabnis" userId="1c710b6ee5bc0788" providerId="LiveId" clId="{524DDDC7-C3B6-4F10-AE1F-508BF4EDEAF5}" dt="2023-02-12T07:07:13.462" v="177" actId="1076"/>
          <ac:spMkLst>
            <pc:docMk/>
            <pc:sldMk cId="2022521338" sldId="256"/>
            <ac:spMk id="65" creationId="{1C092855-8B16-76A0-89E5-E24F735817D9}"/>
          </ac:spMkLst>
        </pc:spChg>
        <pc:spChg chg="add mod">
          <ac:chgData name="chinmay sabnis" userId="1c710b6ee5bc0788" providerId="LiveId" clId="{524DDDC7-C3B6-4F10-AE1F-508BF4EDEAF5}" dt="2023-02-12T07:06:00.058" v="172" actId="255"/>
          <ac:spMkLst>
            <pc:docMk/>
            <pc:sldMk cId="2022521338" sldId="256"/>
            <ac:spMk id="69" creationId="{B3B472B3-2004-6D13-58BF-DF635F6646FF}"/>
          </ac:spMkLst>
        </pc:spChg>
        <pc:spChg chg="add mod">
          <ac:chgData name="chinmay sabnis" userId="1c710b6ee5bc0788" providerId="LiveId" clId="{524DDDC7-C3B6-4F10-AE1F-508BF4EDEAF5}" dt="2023-02-12T07:15:35.693" v="187" actId="14100"/>
          <ac:spMkLst>
            <pc:docMk/>
            <pc:sldMk cId="2022521338" sldId="256"/>
            <ac:spMk id="70" creationId="{997B9292-E535-097A-974C-CE6D00F08661}"/>
          </ac:spMkLst>
        </pc:spChg>
        <pc:cxnChg chg="mod">
          <ac:chgData name="chinmay sabnis" userId="1c710b6ee5bc0788" providerId="LiveId" clId="{524DDDC7-C3B6-4F10-AE1F-508BF4EDEAF5}" dt="2023-02-12T07:15:46.422" v="188" actId="1076"/>
          <ac:cxnSpMkLst>
            <pc:docMk/>
            <pc:sldMk cId="2022521338" sldId="256"/>
            <ac:cxnSpMk id="15" creationId="{756F2A1F-2952-F9C3-5663-BC01640F036D}"/>
          </ac:cxnSpMkLst>
        </pc:cxnChg>
        <pc:cxnChg chg="add mod">
          <ac:chgData name="chinmay sabnis" userId="1c710b6ee5bc0788" providerId="LiveId" clId="{524DDDC7-C3B6-4F10-AE1F-508BF4EDEAF5}" dt="2023-02-12T07:04:24.363" v="153" actId="1076"/>
          <ac:cxnSpMkLst>
            <pc:docMk/>
            <pc:sldMk cId="2022521338" sldId="256"/>
            <ac:cxnSpMk id="47" creationId="{CC117687-3D23-2758-7324-99D96A14A20C}"/>
          </ac:cxnSpMkLst>
        </pc:cxnChg>
      </pc:sldChg>
      <pc:sldChg chg="addSp delSp modSp new mod">
        <pc:chgData name="chinmay sabnis" userId="1c710b6ee5bc0788" providerId="LiveId" clId="{524DDDC7-C3B6-4F10-AE1F-508BF4EDEAF5}" dt="2023-02-12T09:23:24.438" v="678" actId="20577"/>
        <pc:sldMkLst>
          <pc:docMk/>
          <pc:sldMk cId="480495637" sldId="257"/>
        </pc:sldMkLst>
        <pc:spChg chg="del">
          <ac:chgData name="chinmay sabnis" userId="1c710b6ee5bc0788" providerId="LiveId" clId="{524DDDC7-C3B6-4F10-AE1F-508BF4EDEAF5}" dt="2023-02-12T07:28:16.461" v="206" actId="21"/>
          <ac:spMkLst>
            <pc:docMk/>
            <pc:sldMk cId="480495637" sldId="257"/>
            <ac:spMk id="2" creationId="{E00CCBD8-242E-F2DB-62A6-F906424B84EC}"/>
          </ac:spMkLst>
        </pc:spChg>
        <pc:spChg chg="del">
          <ac:chgData name="chinmay sabnis" userId="1c710b6ee5bc0788" providerId="LiveId" clId="{524DDDC7-C3B6-4F10-AE1F-508BF4EDEAF5}" dt="2023-02-12T07:28:22.113" v="207" actId="21"/>
          <ac:spMkLst>
            <pc:docMk/>
            <pc:sldMk cId="480495637" sldId="257"/>
            <ac:spMk id="3" creationId="{6AC88213-C063-7AA9-FA9D-302C6F88F7D9}"/>
          </ac:spMkLst>
        </pc:spChg>
        <pc:spChg chg="add mod">
          <ac:chgData name="chinmay sabnis" userId="1c710b6ee5bc0788" providerId="LiveId" clId="{524DDDC7-C3B6-4F10-AE1F-508BF4EDEAF5}" dt="2023-02-12T09:18:18.134" v="610" actId="1076"/>
          <ac:spMkLst>
            <pc:docMk/>
            <pc:sldMk cId="480495637" sldId="257"/>
            <ac:spMk id="4" creationId="{83FB2D0F-09F0-0D45-4031-1C1133D53573}"/>
          </ac:spMkLst>
        </pc:spChg>
        <pc:spChg chg="add mod">
          <ac:chgData name="chinmay sabnis" userId="1c710b6ee5bc0788" providerId="LiveId" clId="{524DDDC7-C3B6-4F10-AE1F-508BF4EDEAF5}" dt="2023-02-12T09:19:50.677" v="623" actId="1076"/>
          <ac:spMkLst>
            <pc:docMk/>
            <pc:sldMk cId="480495637" sldId="257"/>
            <ac:spMk id="5" creationId="{8ECC4997-E601-BE6F-BB37-A2EC36A71971}"/>
          </ac:spMkLst>
        </pc:spChg>
        <pc:spChg chg="add mod">
          <ac:chgData name="chinmay sabnis" userId="1c710b6ee5bc0788" providerId="LiveId" clId="{524DDDC7-C3B6-4F10-AE1F-508BF4EDEAF5}" dt="2023-02-12T09:18:30.191" v="612" actId="1076"/>
          <ac:spMkLst>
            <pc:docMk/>
            <pc:sldMk cId="480495637" sldId="257"/>
            <ac:spMk id="6" creationId="{0F2A684B-955A-3CE8-6C71-E116A335A563}"/>
          </ac:spMkLst>
        </pc:spChg>
        <pc:spChg chg="add mod">
          <ac:chgData name="chinmay sabnis" userId="1c710b6ee5bc0788" providerId="LiveId" clId="{524DDDC7-C3B6-4F10-AE1F-508BF4EDEAF5}" dt="2023-02-12T09:19:02.263" v="617" actId="1076"/>
          <ac:spMkLst>
            <pc:docMk/>
            <pc:sldMk cId="480495637" sldId="257"/>
            <ac:spMk id="7" creationId="{6780374A-E92E-B269-A2BD-E2B54508036E}"/>
          </ac:spMkLst>
        </pc:spChg>
        <pc:spChg chg="add mod">
          <ac:chgData name="chinmay sabnis" userId="1c710b6ee5bc0788" providerId="LiveId" clId="{524DDDC7-C3B6-4F10-AE1F-508BF4EDEAF5}" dt="2023-02-12T09:18:44.962" v="614" actId="1076"/>
          <ac:spMkLst>
            <pc:docMk/>
            <pc:sldMk cId="480495637" sldId="257"/>
            <ac:spMk id="8" creationId="{3BABFE0D-913D-F649-9EB2-F8180E66AE37}"/>
          </ac:spMkLst>
        </pc:spChg>
        <pc:spChg chg="add mod">
          <ac:chgData name="chinmay sabnis" userId="1c710b6ee5bc0788" providerId="LiveId" clId="{524DDDC7-C3B6-4F10-AE1F-508BF4EDEAF5}" dt="2023-02-12T09:18:23.092" v="611" actId="1076"/>
          <ac:spMkLst>
            <pc:docMk/>
            <pc:sldMk cId="480495637" sldId="257"/>
            <ac:spMk id="9" creationId="{B0D0F385-3AAA-7B30-9389-AD0F161FDF63}"/>
          </ac:spMkLst>
        </pc:spChg>
        <pc:spChg chg="add mod">
          <ac:chgData name="chinmay sabnis" userId="1c710b6ee5bc0788" providerId="LiveId" clId="{524DDDC7-C3B6-4F10-AE1F-508BF4EDEAF5}" dt="2023-02-12T09:19:40.032" v="622" actId="1076"/>
          <ac:spMkLst>
            <pc:docMk/>
            <pc:sldMk cId="480495637" sldId="257"/>
            <ac:spMk id="10" creationId="{31047B07-C0A7-72EA-CFE4-A70508B5D3CA}"/>
          </ac:spMkLst>
        </pc:spChg>
        <pc:spChg chg="add mod">
          <ac:chgData name="chinmay sabnis" userId="1c710b6ee5bc0788" providerId="LiveId" clId="{524DDDC7-C3B6-4F10-AE1F-508BF4EDEAF5}" dt="2023-02-12T09:18:56.269" v="616" actId="1076"/>
          <ac:spMkLst>
            <pc:docMk/>
            <pc:sldMk cId="480495637" sldId="257"/>
            <ac:spMk id="11" creationId="{A4EAC55E-A44E-1AE1-3AE9-E84A62B29F2F}"/>
          </ac:spMkLst>
        </pc:spChg>
        <pc:spChg chg="add mod">
          <ac:chgData name="chinmay sabnis" userId="1c710b6ee5bc0788" providerId="LiveId" clId="{524DDDC7-C3B6-4F10-AE1F-508BF4EDEAF5}" dt="2023-02-12T09:18:34.174" v="613" actId="1076"/>
          <ac:spMkLst>
            <pc:docMk/>
            <pc:sldMk cId="480495637" sldId="257"/>
            <ac:spMk id="12" creationId="{ACD879F0-F002-CC0D-D3E1-40144326A742}"/>
          </ac:spMkLst>
        </pc:spChg>
        <pc:spChg chg="add mod">
          <ac:chgData name="chinmay sabnis" userId="1c710b6ee5bc0788" providerId="LiveId" clId="{524DDDC7-C3B6-4F10-AE1F-508BF4EDEAF5}" dt="2023-02-12T09:19:18.043" v="619" actId="1076"/>
          <ac:spMkLst>
            <pc:docMk/>
            <pc:sldMk cId="480495637" sldId="257"/>
            <ac:spMk id="13" creationId="{A7C09E3B-6DD4-6C3F-9EE2-A2FFBB42E311}"/>
          </ac:spMkLst>
        </pc:spChg>
        <pc:spChg chg="add mod">
          <ac:chgData name="chinmay sabnis" userId="1c710b6ee5bc0788" providerId="LiveId" clId="{524DDDC7-C3B6-4F10-AE1F-508BF4EDEAF5}" dt="2023-02-12T09:19:07.604" v="618" actId="1076"/>
          <ac:spMkLst>
            <pc:docMk/>
            <pc:sldMk cId="480495637" sldId="257"/>
            <ac:spMk id="14" creationId="{35B73B59-CFF5-0AFC-B2BF-5A8B0F5FF441}"/>
          </ac:spMkLst>
        </pc:spChg>
        <pc:spChg chg="add mod">
          <ac:chgData name="chinmay sabnis" userId="1c710b6ee5bc0788" providerId="LiveId" clId="{524DDDC7-C3B6-4F10-AE1F-508BF4EDEAF5}" dt="2023-02-12T09:19:24.726" v="620" actId="1076"/>
          <ac:spMkLst>
            <pc:docMk/>
            <pc:sldMk cId="480495637" sldId="257"/>
            <ac:spMk id="15" creationId="{A41DA033-0840-15E8-E300-F749ED7D52CF}"/>
          </ac:spMkLst>
        </pc:spChg>
        <pc:spChg chg="add mod">
          <ac:chgData name="chinmay sabnis" userId="1c710b6ee5bc0788" providerId="LiveId" clId="{524DDDC7-C3B6-4F10-AE1F-508BF4EDEAF5}" dt="2023-02-12T09:19:30.533" v="621" actId="1076"/>
          <ac:spMkLst>
            <pc:docMk/>
            <pc:sldMk cId="480495637" sldId="257"/>
            <ac:spMk id="16" creationId="{D0AF3F76-E0F7-0257-1EF9-46B11BEA1A64}"/>
          </ac:spMkLst>
        </pc:spChg>
        <pc:spChg chg="add mod">
          <ac:chgData name="chinmay sabnis" userId="1c710b6ee5bc0788" providerId="LiveId" clId="{524DDDC7-C3B6-4F10-AE1F-508BF4EDEAF5}" dt="2023-02-12T09:20:00.254" v="624" actId="1076"/>
          <ac:spMkLst>
            <pc:docMk/>
            <pc:sldMk cId="480495637" sldId="257"/>
            <ac:spMk id="23" creationId="{500D9448-E5AE-BC89-CADB-EAA719D46EC3}"/>
          </ac:spMkLst>
        </pc:spChg>
        <pc:spChg chg="add mod">
          <ac:chgData name="chinmay sabnis" userId="1c710b6ee5bc0788" providerId="LiveId" clId="{524DDDC7-C3B6-4F10-AE1F-508BF4EDEAF5}" dt="2023-02-12T09:20:32.202" v="629" actId="1076"/>
          <ac:spMkLst>
            <pc:docMk/>
            <pc:sldMk cId="480495637" sldId="257"/>
            <ac:spMk id="24" creationId="{094BACC7-8D50-7979-3C1B-D91A65C5B344}"/>
          </ac:spMkLst>
        </pc:spChg>
        <pc:spChg chg="add del mod">
          <ac:chgData name="chinmay sabnis" userId="1c710b6ee5bc0788" providerId="LiveId" clId="{524DDDC7-C3B6-4F10-AE1F-508BF4EDEAF5}" dt="2023-02-12T09:12:59.269" v="493"/>
          <ac:spMkLst>
            <pc:docMk/>
            <pc:sldMk cId="480495637" sldId="257"/>
            <ac:spMk id="25" creationId="{19F41761-7A5D-4418-315A-D5E47D3EA450}"/>
          </ac:spMkLst>
        </pc:spChg>
        <pc:spChg chg="add mod">
          <ac:chgData name="chinmay sabnis" userId="1c710b6ee5bc0788" providerId="LiveId" clId="{524DDDC7-C3B6-4F10-AE1F-508BF4EDEAF5}" dt="2023-02-12T09:20:07.635" v="625" actId="1076"/>
          <ac:spMkLst>
            <pc:docMk/>
            <pc:sldMk cId="480495637" sldId="257"/>
            <ac:spMk id="26" creationId="{1C89A904-40E5-B43F-10A7-DFF2AB924A17}"/>
          </ac:spMkLst>
        </pc:spChg>
        <pc:spChg chg="add mod">
          <ac:chgData name="chinmay sabnis" userId="1c710b6ee5bc0788" providerId="LiveId" clId="{524DDDC7-C3B6-4F10-AE1F-508BF4EDEAF5}" dt="2023-02-12T09:20:20.759" v="627" actId="1076"/>
          <ac:spMkLst>
            <pc:docMk/>
            <pc:sldMk cId="480495637" sldId="257"/>
            <ac:spMk id="28" creationId="{82DE6278-76B4-5800-28CF-2165D1D014A8}"/>
          </ac:spMkLst>
        </pc:spChg>
        <pc:spChg chg="add mod">
          <ac:chgData name="chinmay sabnis" userId="1c710b6ee5bc0788" providerId="LiveId" clId="{524DDDC7-C3B6-4F10-AE1F-508BF4EDEAF5}" dt="2023-02-12T09:20:26.530" v="628" actId="1076"/>
          <ac:spMkLst>
            <pc:docMk/>
            <pc:sldMk cId="480495637" sldId="257"/>
            <ac:spMk id="29" creationId="{6EF0AEA8-4180-D60F-70A3-A146711DE3EB}"/>
          </ac:spMkLst>
        </pc:spChg>
        <pc:spChg chg="add mod">
          <ac:chgData name="chinmay sabnis" userId="1c710b6ee5bc0788" providerId="LiveId" clId="{524DDDC7-C3B6-4F10-AE1F-508BF4EDEAF5}" dt="2023-02-12T09:20:37.860" v="630" actId="1076"/>
          <ac:spMkLst>
            <pc:docMk/>
            <pc:sldMk cId="480495637" sldId="257"/>
            <ac:spMk id="30" creationId="{51BBE776-E35D-E587-79F6-FA6B213201AC}"/>
          </ac:spMkLst>
        </pc:spChg>
        <pc:spChg chg="add mod">
          <ac:chgData name="chinmay sabnis" userId="1c710b6ee5bc0788" providerId="LiveId" clId="{524DDDC7-C3B6-4F10-AE1F-508BF4EDEAF5}" dt="2023-02-12T09:22:48.191" v="671" actId="1076"/>
          <ac:spMkLst>
            <pc:docMk/>
            <pc:sldMk cId="480495637" sldId="257"/>
            <ac:spMk id="33" creationId="{CA5075DD-BF4C-CC5C-25C5-52929E518574}"/>
          </ac:spMkLst>
        </pc:spChg>
        <pc:spChg chg="add mod">
          <ac:chgData name="chinmay sabnis" userId="1c710b6ee5bc0788" providerId="LiveId" clId="{524DDDC7-C3B6-4F10-AE1F-508BF4EDEAF5}" dt="2023-02-12T09:20:45.447" v="631" actId="1076"/>
          <ac:spMkLst>
            <pc:docMk/>
            <pc:sldMk cId="480495637" sldId="257"/>
            <ac:spMk id="34" creationId="{A6D67E6C-454A-2134-7043-8BDEF8C76309}"/>
          </ac:spMkLst>
        </pc:spChg>
        <pc:spChg chg="add del mod">
          <ac:chgData name="chinmay sabnis" userId="1c710b6ee5bc0788" providerId="LiveId" clId="{524DDDC7-C3B6-4F10-AE1F-508BF4EDEAF5}" dt="2023-02-12T09:21:53.759" v="635" actId="21"/>
          <ac:spMkLst>
            <pc:docMk/>
            <pc:sldMk cId="480495637" sldId="257"/>
            <ac:spMk id="40" creationId="{41CDB203-3D5C-0CAC-A1F8-AB7377DEAADD}"/>
          </ac:spMkLst>
        </pc:spChg>
        <pc:spChg chg="add mod">
          <ac:chgData name="chinmay sabnis" userId="1c710b6ee5bc0788" providerId="LiveId" clId="{524DDDC7-C3B6-4F10-AE1F-508BF4EDEAF5}" dt="2023-02-12T09:22:45.434" v="670" actId="1076"/>
          <ac:spMkLst>
            <pc:docMk/>
            <pc:sldMk cId="480495637" sldId="257"/>
            <ac:spMk id="41" creationId="{34728A88-641C-D4BC-7971-A2614BDFE139}"/>
          </ac:spMkLst>
        </pc:spChg>
        <pc:spChg chg="add mod">
          <ac:chgData name="chinmay sabnis" userId="1c710b6ee5bc0788" providerId="LiveId" clId="{524DDDC7-C3B6-4F10-AE1F-508BF4EDEAF5}" dt="2023-02-12T09:22:52.907" v="672" actId="1076"/>
          <ac:spMkLst>
            <pc:docMk/>
            <pc:sldMk cId="480495637" sldId="257"/>
            <ac:spMk id="42" creationId="{7E69CF47-59F3-6E82-9BCE-0FCB7153F772}"/>
          </ac:spMkLst>
        </pc:spChg>
        <pc:spChg chg="add mod">
          <ac:chgData name="chinmay sabnis" userId="1c710b6ee5bc0788" providerId="LiveId" clId="{524DDDC7-C3B6-4F10-AE1F-508BF4EDEAF5}" dt="2023-02-12T09:23:24.438" v="678" actId="20577"/>
          <ac:spMkLst>
            <pc:docMk/>
            <pc:sldMk cId="480495637" sldId="257"/>
            <ac:spMk id="43" creationId="{891047D6-46D5-533B-6388-A0D382EE0AC8}"/>
          </ac:spMkLst>
        </pc:spChg>
        <pc:cxnChg chg="add del mod">
          <ac:chgData name="chinmay sabnis" userId="1c710b6ee5bc0788" providerId="LiveId" clId="{524DDDC7-C3B6-4F10-AE1F-508BF4EDEAF5}" dt="2023-02-12T09:10:37.497" v="442" actId="21"/>
          <ac:cxnSpMkLst>
            <pc:docMk/>
            <pc:sldMk cId="480495637" sldId="257"/>
            <ac:cxnSpMk id="18" creationId="{23FEF3C7-8C12-9094-D192-2E094A621D31}"/>
          </ac:cxnSpMkLst>
        </pc:cxnChg>
        <pc:cxnChg chg="add mod">
          <ac:chgData name="chinmay sabnis" userId="1c710b6ee5bc0788" providerId="LiveId" clId="{524DDDC7-C3B6-4F10-AE1F-508BF4EDEAF5}" dt="2023-02-12T09:19:24.726" v="620" actId="1076"/>
          <ac:cxnSpMkLst>
            <pc:docMk/>
            <pc:sldMk cId="480495637" sldId="257"/>
            <ac:cxnSpMk id="20" creationId="{935BE42D-CF34-D93B-3027-7E7F7D92F6D2}"/>
          </ac:cxnSpMkLst>
        </pc:cxnChg>
        <pc:cxnChg chg="add mod">
          <ac:chgData name="chinmay sabnis" userId="1c710b6ee5bc0788" providerId="LiveId" clId="{524DDDC7-C3B6-4F10-AE1F-508BF4EDEAF5}" dt="2023-02-12T09:20:37.860" v="630" actId="1076"/>
          <ac:cxnSpMkLst>
            <pc:docMk/>
            <pc:sldMk cId="480495637" sldId="257"/>
            <ac:cxnSpMk id="32" creationId="{EEB338EE-1BB0-3DAA-E4BB-6392C4983E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C8D4-2131-5E40-5FBD-6E8A85044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B811A-9D1E-ECBD-685B-0EE507D0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2D84-5B4B-18E1-C2B2-E1EC6EDA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D599-E8AE-65A1-8AB0-1A9399CC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79D6-0F92-B089-5A71-269FF8F2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F011-F544-278C-F9F1-765E9C2E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4F4F5-9ECF-20F3-EF23-98A1C4D74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8E8B-8AAC-0538-EFC1-EF2B2184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A6E6-0E44-54C0-9EE2-70AB3A6D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A1A8-B2EC-C87D-AA7E-354CFC86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8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A6B8E-9474-52F4-989C-9B0FFD30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7AE1-82A3-8F13-3CA5-847C84A6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3486-7141-2130-6D84-4325B01F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5ABB-98FE-7F6D-8585-BA8A6A50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F2CC-FBBD-1FFB-E7A9-56BB9178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8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83EF-6239-62CE-BFFC-6B6038B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5C5B-CC6A-D42F-C2A3-E71DFD37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B87D-9CC8-98D5-3911-D1EA698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BC12-E85F-CBEC-4D64-73AF2F58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A5A6-7AE4-CD1D-6D92-5129D25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1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3D42-F186-99A8-C1D7-32EF2DD5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FEE1D-4B34-02D3-BD0E-C37D5DCB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7A95-3058-9491-F3F6-CEE06EA5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70C97-CA20-F075-2A02-E8E2B7EF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2D90-0A51-5F1F-BD7D-71050D43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383E-9390-8112-6081-78F21C3B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881E-11E5-7296-B661-CD71AAEE1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041B8-458C-8633-5A7D-5BB443A5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19CF-E3CC-B658-FA65-1E4D400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CDD67-0136-1034-66C6-532A6EB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D66F-9D6A-C49B-1B69-8025688E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36CA-AEFF-7F5E-03C1-4E91688C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EA57-8CB3-D9CD-5F23-3208C278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A6D06-5F47-F59E-A5F5-710FFB57B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6E74-76C8-DD66-2577-1EB40F526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4739-2D86-6D4C-5BCA-25FE91B7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84DAF-AFD0-A1F3-F19F-9A53F8BD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3DD16-2210-8328-7491-C5BA9326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E2FE1-C38B-AEA4-7017-56F5D6BD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A99C-51D2-9054-27FE-329EDE79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1010-9DBE-1C34-0007-6279969B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3C3C-D806-10AB-16DD-AFB39E11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628F1-BCBB-238B-D066-8CDB5860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5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58354-ADAC-36A9-A715-F2D39143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FD72A-CDC7-2405-0988-50AB8441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FC8F-65AF-E0ED-592B-4FEF105C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9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42E6-042F-52F9-73A8-C3B3ADA0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5AB7-BC80-30E5-6202-D8A86E33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1549-CB59-991D-BF69-4650AB6D7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7C23D-B7FD-169E-4C8F-040A9EA6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58F88-4EE1-1CFD-BC49-B23DD163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9A55-3587-C3DC-F000-7870E5F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5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28FA-C691-D7B9-1ADD-0A6B57D4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D0D9F-6272-D74D-6129-AA1EEFA06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5F6D-53DE-F7CC-9ECF-EB9BAD7F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4E8E-085A-007A-0817-D5FB4B34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52F7-4C8C-6D73-6E47-B25FB50F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BBC1-6CDF-24A1-FFED-41850A04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2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10B43-2983-50D5-F205-A1EF85D8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DD77-0B0C-FBBA-FB43-8F994879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0176-DC83-280F-0338-7792486DE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A04C-D52D-4E28-9453-CA2EF5AF161E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99DD-CE89-2A77-F7BC-883EDB52E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D2AD-7A23-7433-C04B-433735D43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6728-F1EF-4DB1-AAF7-FBADDE4ED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0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44787E-7314-F4BB-8A59-65FB03B89BEC}"/>
              </a:ext>
            </a:extLst>
          </p:cNvPr>
          <p:cNvSpPr/>
          <p:nvPr/>
        </p:nvSpPr>
        <p:spPr>
          <a:xfrm>
            <a:off x="3719830" y="77024"/>
            <a:ext cx="2387600" cy="40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 Digit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CAE6B-49B3-6A9B-A197-9491EBBAA731}"/>
              </a:ext>
            </a:extLst>
          </p:cNvPr>
          <p:cNvSpPr/>
          <p:nvPr/>
        </p:nvSpPr>
        <p:spPr>
          <a:xfrm>
            <a:off x="3708400" y="817891"/>
            <a:ext cx="2387600" cy="40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Binary data(B1)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E42E5-DACE-DB68-47C8-6B744540619D}"/>
              </a:ext>
            </a:extLst>
          </p:cNvPr>
          <p:cNvSpPr/>
          <p:nvPr/>
        </p:nvSpPr>
        <p:spPr>
          <a:xfrm>
            <a:off x="3708400" y="1560582"/>
            <a:ext cx="2399030" cy="432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Left Shift(B1&lt;&lt;1)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FEA9F-99E9-6AA4-8C8A-9D3F85B6206C}"/>
              </a:ext>
            </a:extLst>
          </p:cNvPr>
          <p:cNvSpPr/>
          <p:nvPr/>
        </p:nvSpPr>
        <p:spPr>
          <a:xfrm>
            <a:off x="3696970" y="2322384"/>
            <a:ext cx="2444750" cy="48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Converted B1 to Decimal(D1)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9E613-EB8D-9606-21F9-2B87B24030B3}"/>
              </a:ext>
            </a:extLst>
          </p:cNvPr>
          <p:cNvSpPr/>
          <p:nvPr/>
        </p:nvSpPr>
        <p:spPr>
          <a:xfrm>
            <a:off x="3719830" y="3112106"/>
            <a:ext cx="2410460" cy="432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Key to Decimal(D1)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AB398DE-C8EC-A082-9639-307E792367D4}"/>
              </a:ext>
            </a:extLst>
          </p:cNvPr>
          <p:cNvSpPr/>
          <p:nvPr/>
        </p:nvSpPr>
        <p:spPr>
          <a:xfrm>
            <a:off x="4785226" y="487106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27D5EF5-17EC-9513-58AE-C968CA89ED2E}"/>
              </a:ext>
            </a:extLst>
          </p:cNvPr>
          <p:cNvSpPr/>
          <p:nvPr/>
        </p:nvSpPr>
        <p:spPr>
          <a:xfrm>
            <a:off x="4785226" y="1985228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4144B2E-DF8B-53D7-43B4-D4F9420AD370}"/>
              </a:ext>
            </a:extLst>
          </p:cNvPr>
          <p:cNvSpPr/>
          <p:nvPr/>
        </p:nvSpPr>
        <p:spPr>
          <a:xfrm>
            <a:off x="4798060" y="1217948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A0E66D-914D-0090-C6A8-5A5F3AD5AF19}"/>
              </a:ext>
            </a:extLst>
          </p:cNvPr>
          <p:cNvSpPr/>
          <p:nvPr/>
        </p:nvSpPr>
        <p:spPr>
          <a:xfrm>
            <a:off x="4798060" y="2808311"/>
            <a:ext cx="261620" cy="304962"/>
          </a:xfrm>
          <a:prstGeom prst="downArrow">
            <a:avLst>
              <a:gd name="adj1" fmla="val 426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34A3D-FEA8-991C-3318-D386D29D47FD}"/>
              </a:ext>
            </a:extLst>
          </p:cNvPr>
          <p:cNvSpPr/>
          <p:nvPr/>
        </p:nvSpPr>
        <p:spPr>
          <a:xfrm>
            <a:off x="6841760" y="1560582"/>
            <a:ext cx="1709351" cy="432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Generator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6F2A1F-2952-F9C3-5663-BC01640F036D}"/>
              </a:ext>
            </a:extLst>
          </p:cNvPr>
          <p:cNvCxnSpPr>
            <a:cxnSpLocks/>
            <a:stCxn id="13" idx="2"/>
            <a:endCxn id="8" idx="3"/>
          </p:cNvCxnSpPr>
          <p:nvPr/>
        </p:nvCxnSpPr>
        <p:spPr>
          <a:xfrm rot="5400000">
            <a:off x="6245684" y="1877519"/>
            <a:ext cx="1335359" cy="1566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FC75E-7912-F6BF-6AD0-06E64DE3FCAB}"/>
              </a:ext>
            </a:extLst>
          </p:cNvPr>
          <p:cNvSpPr/>
          <p:nvPr/>
        </p:nvSpPr>
        <p:spPr>
          <a:xfrm>
            <a:off x="1161450" y="3048871"/>
            <a:ext cx="1834515" cy="55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Random Number Generator (Idx)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2486D-069B-CAA1-7580-4575F6A8D8CE}"/>
              </a:ext>
            </a:extLst>
          </p:cNvPr>
          <p:cNvSpPr/>
          <p:nvPr/>
        </p:nvSpPr>
        <p:spPr>
          <a:xfrm>
            <a:off x="3708400" y="3902504"/>
            <a:ext cx="2421890" cy="485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New Generated number(D1)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C66BEA0-BA74-0F92-CDC1-7ABFCB17AC94}"/>
              </a:ext>
            </a:extLst>
          </p:cNvPr>
          <p:cNvSpPr/>
          <p:nvPr/>
        </p:nvSpPr>
        <p:spPr>
          <a:xfrm>
            <a:off x="4798060" y="3553563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A326EF-99F5-EBF5-5D32-403DFDF27FDB}"/>
              </a:ext>
            </a:extLst>
          </p:cNvPr>
          <p:cNvSpPr/>
          <p:nvPr/>
        </p:nvSpPr>
        <p:spPr>
          <a:xfrm>
            <a:off x="3708400" y="4746544"/>
            <a:ext cx="2421890" cy="485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 D1 into Hexadecimal (H1)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1BEA5A-39B8-8239-5D1D-4DCD13EDF243}"/>
              </a:ext>
            </a:extLst>
          </p:cNvPr>
          <p:cNvSpPr/>
          <p:nvPr/>
        </p:nvSpPr>
        <p:spPr>
          <a:xfrm>
            <a:off x="1161448" y="3943655"/>
            <a:ext cx="1806117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Number[Idx]</a:t>
            </a:r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86E3C209-F0E3-FDE6-5852-4456452FF260}"/>
              </a:ext>
            </a:extLst>
          </p:cNvPr>
          <p:cNvSpPr/>
          <p:nvPr/>
        </p:nvSpPr>
        <p:spPr>
          <a:xfrm>
            <a:off x="3107887" y="3968278"/>
            <a:ext cx="357780" cy="3544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129548C-5F21-1A7E-1A1E-BA719CF602AD}"/>
              </a:ext>
            </a:extLst>
          </p:cNvPr>
          <p:cNvSpPr/>
          <p:nvPr/>
        </p:nvSpPr>
        <p:spPr>
          <a:xfrm>
            <a:off x="4798060" y="4388477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A982DBD-6A9D-D1E4-647D-793CAEF97ABE}"/>
              </a:ext>
            </a:extLst>
          </p:cNvPr>
          <p:cNvSpPr/>
          <p:nvPr/>
        </p:nvSpPr>
        <p:spPr>
          <a:xfrm>
            <a:off x="1978577" y="3608375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46AC60-E18D-6429-63BC-81184867B247}"/>
              </a:ext>
            </a:extLst>
          </p:cNvPr>
          <p:cNvSpPr/>
          <p:nvPr/>
        </p:nvSpPr>
        <p:spPr>
          <a:xfrm>
            <a:off x="3719830" y="5590584"/>
            <a:ext cx="2421890" cy="366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Idx to H1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C117687-3D23-2758-7324-99D96A14A20C}"/>
              </a:ext>
            </a:extLst>
          </p:cNvPr>
          <p:cNvCxnSpPr>
            <a:cxnSpLocks/>
            <a:stCxn id="20" idx="1"/>
            <a:endCxn id="34" idx="1"/>
          </p:cNvCxnSpPr>
          <p:nvPr/>
        </p:nvCxnSpPr>
        <p:spPr>
          <a:xfrm rot="10800000" flipH="1" flipV="1">
            <a:off x="1161450" y="3328271"/>
            <a:ext cx="2558380" cy="2445496"/>
          </a:xfrm>
          <a:prstGeom prst="bentConnector3">
            <a:avLst>
              <a:gd name="adj1" fmla="val -8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391415E-566A-ED03-406A-A4A75F415CEA}"/>
              </a:ext>
            </a:extLst>
          </p:cNvPr>
          <p:cNvSpPr/>
          <p:nvPr/>
        </p:nvSpPr>
        <p:spPr>
          <a:xfrm>
            <a:off x="4785226" y="5243910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5DDF37F3-4A39-78F7-8348-8F49D7268907}"/>
              </a:ext>
            </a:extLst>
          </p:cNvPr>
          <p:cNvSpPr/>
          <p:nvPr/>
        </p:nvSpPr>
        <p:spPr>
          <a:xfrm>
            <a:off x="4785226" y="5956949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092855-8B16-76A0-89E5-E24F735817D9}"/>
              </a:ext>
            </a:extLst>
          </p:cNvPr>
          <p:cNvSpPr/>
          <p:nvPr/>
        </p:nvSpPr>
        <p:spPr>
          <a:xfrm>
            <a:off x="3719830" y="6318506"/>
            <a:ext cx="2421890" cy="366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Cypher 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B472B3-2004-6D13-58BF-DF635F6646FF}"/>
              </a:ext>
            </a:extLst>
          </p:cNvPr>
          <p:cNvSpPr/>
          <p:nvPr/>
        </p:nvSpPr>
        <p:spPr>
          <a:xfrm>
            <a:off x="8834052" y="77024"/>
            <a:ext cx="2627697" cy="7248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Encoder</a:t>
            </a:r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997B9292-E535-097A-974C-CE6D00F08661}"/>
              </a:ext>
            </a:extLst>
          </p:cNvPr>
          <p:cNvSpPr/>
          <p:nvPr/>
        </p:nvSpPr>
        <p:spPr>
          <a:xfrm>
            <a:off x="6202949" y="1631357"/>
            <a:ext cx="543292" cy="2584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2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FB2D0F-09F0-0D45-4031-1C1133D53573}"/>
              </a:ext>
            </a:extLst>
          </p:cNvPr>
          <p:cNvSpPr/>
          <p:nvPr/>
        </p:nvSpPr>
        <p:spPr>
          <a:xfrm>
            <a:off x="3872230" y="39869"/>
            <a:ext cx="2387600" cy="40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Cypher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C4997-E601-BE6F-BB37-A2EC36A71971}"/>
              </a:ext>
            </a:extLst>
          </p:cNvPr>
          <p:cNvSpPr/>
          <p:nvPr/>
        </p:nvSpPr>
        <p:spPr>
          <a:xfrm>
            <a:off x="3922393" y="3331842"/>
            <a:ext cx="2437765" cy="59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 D1 Into Binary</a:t>
            </a:r>
          </a:p>
          <a:p>
            <a:pPr algn="ctr"/>
            <a:r>
              <a:rPr lang="en-IN" dirty="0"/>
              <a:t>Data(B1)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A684B-955A-3CE8-6C71-E116A335A563}"/>
              </a:ext>
            </a:extLst>
          </p:cNvPr>
          <p:cNvSpPr/>
          <p:nvPr/>
        </p:nvSpPr>
        <p:spPr>
          <a:xfrm>
            <a:off x="3872230" y="814053"/>
            <a:ext cx="2387600" cy="507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Remove Idx from Hexadecimal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0374A-E92E-B269-A2BD-E2B54508036E}"/>
              </a:ext>
            </a:extLst>
          </p:cNvPr>
          <p:cNvSpPr/>
          <p:nvPr/>
        </p:nvSpPr>
        <p:spPr>
          <a:xfrm>
            <a:off x="3890010" y="2570699"/>
            <a:ext cx="2487930" cy="40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Decimal(D1)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BFE0D-913D-F649-9EB2-F8180E66AE37}"/>
              </a:ext>
            </a:extLst>
          </p:cNvPr>
          <p:cNvSpPr/>
          <p:nvPr/>
        </p:nvSpPr>
        <p:spPr>
          <a:xfrm>
            <a:off x="3872228" y="1664713"/>
            <a:ext cx="2487930" cy="56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 Hexadecimal to Decimal (D1)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0D0F385-3AAA-7B30-9389-AD0F161FDF63}"/>
              </a:ext>
            </a:extLst>
          </p:cNvPr>
          <p:cNvSpPr/>
          <p:nvPr/>
        </p:nvSpPr>
        <p:spPr>
          <a:xfrm>
            <a:off x="4935220" y="460496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1047B07-C0A7-72EA-CFE4-A70508B5D3CA}"/>
              </a:ext>
            </a:extLst>
          </p:cNvPr>
          <p:cNvSpPr/>
          <p:nvPr/>
        </p:nvSpPr>
        <p:spPr>
          <a:xfrm>
            <a:off x="4935220" y="2986833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4EAC55E-A44E-1AE1-3AE9-E84A62B29F2F}"/>
              </a:ext>
            </a:extLst>
          </p:cNvPr>
          <p:cNvSpPr/>
          <p:nvPr/>
        </p:nvSpPr>
        <p:spPr>
          <a:xfrm>
            <a:off x="4935220" y="2224750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CD879F0-F002-CC0D-D3E1-40144326A742}"/>
              </a:ext>
            </a:extLst>
          </p:cNvPr>
          <p:cNvSpPr/>
          <p:nvPr/>
        </p:nvSpPr>
        <p:spPr>
          <a:xfrm>
            <a:off x="4935220" y="1321232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09E3B-6DD4-6C3F-9EE2-A2FFBB42E311}"/>
              </a:ext>
            </a:extLst>
          </p:cNvPr>
          <p:cNvSpPr/>
          <p:nvPr/>
        </p:nvSpPr>
        <p:spPr>
          <a:xfrm>
            <a:off x="6908800" y="882381"/>
            <a:ext cx="1300480" cy="40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Idx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B73B59-CFF5-0AFC-B2BF-5A8B0F5FF441}"/>
              </a:ext>
            </a:extLst>
          </p:cNvPr>
          <p:cNvSpPr/>
          <p:nvPr/>
        </p:nvSpPr>
        <p:spPr>
          <a:xfrm>
            <a:off x="6259830" y="939849"/>
            <a:ext cx="527050" cy="29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1DA033-0840-15E8-E300-F749ED7D52CF}"/>
              </a:ext>
            </a:extLst>
          </p:cNvPr>
          <p:cNvSpPr/>
          <p:nvPr/>
        </p:nvSpPr>
        <p:spPr>
          <a:xfrm>
            <a:off x="6858000" y="2560030"/>
            <a:ext cx="1402080" cy="40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Number[Idx]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D0AF3F76-E0F7-0257-1EF9-46B11BEA1A64}"/>
              </a:ext>
            </a:extLst>
          </p:cNvPr>
          <p:cNvSpPr/>
          <p:nvPr/>
        </p:nvSpPr>
        <p:spPr>
          <a:xfrm>
            <a:off x="6395718" y="2696579"/>
            <a:ext cx="426720" cy="16482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5BE42D-CF34-D93B-3027-7E7F7D92F6D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7559040" y="1288786"/>
            <a:ext cx="0" cy="127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00D9448-E5AE-BC89-CADB-EAA719D46EC3}"/>
              </a:ext>
            </a:extLst>
          </p:cNvPr>
          <p:cNvSpPr/>
          <p:nvPr/>
        </p:nvSpPr>
        <p:spPr>
          <a:xfrm>
            <a:off x="4935220" y="3941121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94BACC7-8D50-7979-3C1B-D91A65C5B344}"/>
              </a:ext>
            </a:extLst>
          </p:cNvPr>
          <p:cNvSpPr/>
          <p:nvPr/>
        </p:nvSpPr>
        <p:spPr>
          <a:xfrm>
            <a:off x="4951730" y="4686545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89A904-40E5-B43F-10A7-DFF2AB924A17}"/>
              </a:ext>
            </a:extLst>
          </p:cNvPr>
          <p:cNvSpPr/>
          <p:nvPr/>
        </p:nvSpPr>
        <p:spPr>
          <a:xfrm>
            <a:off x="3872228" y="4286130"/>
            <a:ext cx="2487930" cy="40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Remove Key From B1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DE6278-76B4-5800-28CF-2165D1D014A8}"/>
              </a:ext>
            </a:extLst>
          </p:cNvPr>
          <p:cNvSpPr/>
          <p:nvPr/>
        </p:nvSpPr>
        <p:spPr>
          <a:xfrm>
            <a:off x="6857999" y="4286130"/>
            <a:ext cx="1300480" cy="40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EF0AEA8-4180-D60F-70A3-A146711DE3EB}"/>
              </a:ext>
            </a:extLst>
          </p:cNvPr>
          <p:cNvSpPr/>
          <p:nvPr/>
        </p:nvSpPr>
        <p:spPr>
          <a:xfrm>
            <a:off x="6360158" y="4337797"/>
            <a:ext cx="497841" cy="29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BBE776-E35D-E587-79F6-FA6B213201AC}"/>
              </a:ext>
            </a:extLst>
          </p:cNvPr>
          <p:cNvSpPr/>
          <p:nvPr/>
        </p:nvSpPr>
        <p:spPr>
          <a:xfrm>
            <a:off x="3872228" y="5029683"/>
            <a:ext cx="2487930" cy="40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Right Shift(B1&gt;&gt;1)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B338EE-1BB0-3DAA-E4BB-6392C4983E9A}"/>
              </a:ext>
            </a:extLst>
          </p:cNvPr>
          <p:cNvCxnSpPr>
            <a:stCxn id="28" idx="2"/>
            <a:endCxn id="30" idx="3"/>
          </p:cNvCxnSpPr>
          <p:nvPr/>
        </p:nvCxnSpPr>
        <p:spPr>
          <a:xfrm rot="5400000">
            <a:off x="6664024" y="4388670"/>
            <a:ext cx="540351" cy="1148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5075DD-BF4C-CC5C-25C5-52929E518574}"/>
              </a:ext>
            </a:extLst>
          </p:cNvPr>
          <p:cNvSpPr/>
          <p:nvPr/>
        </p:nvSpPr>
        <p:spPr>
          <a:xfrm>
            <a:off x="3869690" y="5787084"/>
            <a:ext cx="2487930" cy="538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 Binary Into Decimal(D)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6D67E6C-454A-2134-7043-8BDEF8C76309}"/>
              </a:ext>
            </a:extLst>
          </p:cNvPr>
          <p:cNvSpPr/>
          <p:nvPr/>
        </p:nvSpPr>
        <p:spPr>
          <a:xfrm>
            <a:off x="4951730" y="5443946"/>
            <a:ext cx="2616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28A88-641C-D4BC-7971-A2614BDFE139}"/>
              </a:ext>
            </a:extLst>
          </p:cNvPr>
          <p:cNvSpPr/>
          <p:nvPr/>
        </p:nvSpPr>
        <p:spPr>
          <a:xfrm>
            <a:off x="6857999" y="5741761"/>
            <a:ext cx="2487930" cy="538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Original 6 Digit Input 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E69CF47-59F3-6E82-9BCE-0FCB7153F772}"/>
              </a:ext>
            </a:extLst>
          </p:cNvPr>
          <p:cNvSpPr/>
          <p:nvPr/>
        </p:nvSpPr>
        <p:spPr>
          <a:xfrm>
            <a:off x="6357620" y="5907492"/>
            <a:ext cx="497841" cy="29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1047D6-46D5-533B-6388-A0D382EE0AC8}"/>
              </a:ext>
            </a:extLst>
          </p:cNvPr>
          <p:cNvSpPr/>
          <p:nvPr/>
        </p:nvSpPr>
        <p:spPr>
          <a:xfrm>
            <a:off x="8874692" y="70969"/>
            <a:ext cx="2627697" cy="7248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Decoder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8049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115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sabnis</dc:creator>
  <cp:lastModifiedBy>chinmay sabnis</cp:lastModifiedBy>
  <cp:revision>1</cp:revision>
  <dcterms:created xsi:type="dcterms:W3CDTF">2023-02-12T06:35:54Z</dcterms:created>
  <dcterms:modified xsi:type="dcterms:W3CDTF">2023-02-12T17:11:32Z</dcterms:modified>
</cp:coreProperties>
</file>