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4" r:id="rId1"/>
  </p:sldMasterIdLst>
  <p:sldIdLst>
    <p:sldId id="256" r:id="rId2"/>
    <p:sldId id="258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9C06D-4ED8-42C6-905D-CA84CA1B6CBF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Tuesday, April 28,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Tuesday, April 28,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B385921-A91A-409C-921C-0E0EC1E750EC}" type="datetime2">
              <a:rPr lang="en-US" smtClean="0"/>
              <a:t>Tuesday, April 28,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5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ex.oracle.com/pls/apex/f?p=92218: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List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Kelly McKinnon and John Schindler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1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Conceptual</a:t>
            </a:r>
            <a:r>
              <a:rPr lang="en-US" sz="4400" dirty="0"/>
              <a:t> </a:t>
            </a:r>
            <a:r>
              <a:rPr lang="en-US" sz="4400" dirty="0" smtClean="0"/>
              <a:t>Model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0" y="1624406"/>
            <a:ext cx="7386593" cy="50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6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Logical Model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524750" y="1936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5" y="1602154"/>
            <a:ext cx="8159751" cy="56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URL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0749" y="2459504"/>
            <a:ext cx="7313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https://apex.oracle.com/pls/apex/f?p=92218: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0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4299" b="4299"/>
          <a:stretch>
            <a:fillRect/>
          </a:stretch>
        </p:blipFill>
        <p:spPr>
          <a:xfrm>
            <a:off x="593240" y="2798680"/>
            <a:ext cx="7745505" cy="38778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Maintenance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8167" y="2025349"/>
            <a:ext cx="8773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Ability to clone an employee’s memberships to another employee, remove an employee from all lists, and view all lists an employee is a member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406" b="1406"/>
          <a:stretch>
            <a:fillRect/>
          </a:stretch>
        </p:blipFill>
        <p:spPr>
          <a:xfrm>
            <a:off x="498567" y="2677583"/>
            <a:ext cx="8138529" cy="40745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167" y="2025349"/>
            <a:ext cx="8773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Select a list to view a tree of its members, a table of its members, and to have the ability to add employees/lists to that list via shuttles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15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1022</TotalTime>
  <Words>94</Words>
  <Application>Microsoft Macintosh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Notice List Project</vt:lpstr>
      <vt:lpstr>Conceptual Model</vt:lpstr>
      <vt:lpstr>Logical Model</vt:lpstr>
      <vt:lpstr>Application URL</vt:lpstr>
      <vt:lpstr>List Maintenance</vt:lpstr>
      <vt:lpstr>List Membership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List Project</dc:title>
  <dc:creator>Kelly</dc:creator>
  <cp:lastModifiedBy>Kelly</cp:lastModifiedBy>
  <cp:revision>24</cp:revision>
  <dcterms:created xsi:type="dcterms:W3CDTF">2015-03-30T04:58:56Z</dcterms:created>
  <dcterms:modified xsi:type="dcterms:W3CDTF">2015-04-28T23:35:53Z</dcterms:modified>
</cp:coreProperties>
</file>