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92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6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26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3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84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5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1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2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9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2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42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63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483742" cy="1463040"/>
          </a:xfrm>
        </p:spPr>
        <p:txBody>
          <a:bodyPr>
            <a:normAutofit fontScale="90000"/>
          </a:bodyPr>
          <a:lstStyle/>
          <a:p>
            <a:r>
              <a:rPr dirty="0"/>
              <a:t>Capstone Project: Gender Differences in NCD Mortality Rates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6372" y="4960137"/>
            <a:ext cx="2817628" cy="1463040"/>
          </a:xfrm>
        </p:spPr>
        <p:txBody>
          <a:bodyPr/>
          <a:lstStyle/>
          <a:p>
            <a:r>
              <a:rPr dirty="0"/>
              <a:t>Presented by: </a:t>
            </a:r>
            <a:r>
              <a:rPr lang="en-US" dirty="0"/>
              <a:t>Tuyumvire Schiphtan</a:t>
            </a:r>
            <a:br>
              <a:rPr lang="en-US" dirty="0"/>
            </a:br>
            <a:r>
              <a:rPr lang="en-US" dirty="0"/>
              <a:t>ID: 25711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Combined Python analytics and BI dashboards</a:t>
            </a:r>
          </a:p>
          <a:p>
            <a:r>
              <a:t>✔ Identified clear gender patterns in NCD mortality</a:t>
            </a:r>
          </a:p>
          <a:p>
            <a:r>
              <a:t>✔ Project demonstrates end-to-end data pipeline</a:t>
            </a:r>
          </a:p>
          <a:p>
            <a:endParaRPr/>
          </a:p>
          <a:p>
            <a:r>
              <a:t>Thank you!</a:t>
            </a:r>
          </a:p>
          <a:p>
            <a: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are the gender differences in NCD mortality rates across countries and over time?</a:t>
            </a:r>
          </a:p>
          <a:p>
            <a:endParaRPr/>
          </a:p>
          <a:p>
            <a:r>
              <a:t>Objective: Understand gender-based disparities in Non-Communicable Disease mortality rates using WHO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 &amp;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Source: WHO Global Health Observatory</a:t>
            </a:r>
          </a:p>
          <a:p>
            <a:r>
              <a:t>- Dataset: NCD_Mortality_Rate.csv</a:t>
            </a:r>
          </a:p>
          <a:p>
            <a:endParaRPr/>
          </a:p>
          <a:p>
            <a:r>
              <a:t>Features Used:</a:t>
            </a:r>
          </a:p>
          <a:p>
            <a:r>
              <a:t>• Country (WHO Region)</a:t>
            </a:r>
          </a:p>
          <a:p>
            <a:r>
              <a:t>• Year</a:t>
            </a:r>
          </a:p>
          <a:p>
            <a:r>
              <a:t>• Sex</a:t>
            </a:r>
          </a:p>
          <a:p>
            <a:r>
              <a:t>• NCD_Mortality_Rate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 (pandas, seaborn, scikit-learn)</a:t>
            </a:r>
          </a:p>
          <a:p>
            <a:r>
              <a:t>- Power BI for dashboard creation</a:t>
            </a:r>
          </a:p>
          <a:p>
            <a:r>
              <a:t>- Jupyter / Google Colab for analysis</a:t>
            </a:r>
          </a:p>
          <a:p>
            <a:r>
              <a:t>- GitHub for documentation and version control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Filtered necessary columns</a:t>
            </a:r>
          </a:p>
          <a:p>
            <a:r>
              <a:t>- Replaced coded values for gender (e.g., 'SEX_MLE' → 'Male')</a:t>
            </a:r>
          </a:p>
          <a:p>
            <a:r>
              <a:t>- Converted year to integer, removed nulls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Descriptive statistics by gender</a:t>
            </a:r>
          </a:p>
          <a:p>
            <a:r>
              <a:t>- Time series plot of mortality trends</a:t>
            </a:r>
          </a:p>
          <a:p>
            <a:r>
              <a:t>- Gender difference bar plot by country</a:t>
            </a:r>
          </a:p>
          <a:p>
            <a:r>
              <a:t>- Exported cleaned data for visualization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–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Applied KMeans clustering (3 clusters)</a:t>
            </a:r>
          </a:p>
          <a:p>
            <a:r>
              <a:t>- Input: Average Male/Female mortality by country</a:t>
            </a:r>
          </a:p>
          <a:p>
            <a:r>
              <a:t>- Evaluated with Silhouette Score</a:t>
            </a:r>
          </a:p>
          <a:p>
            <a:r>
              <a:t>- Visualized clusters using scatter plot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Power BI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Included: Bar Chart, Year &amp; Sex Slicers</a:t>
            </a:r>
          </a:p>
          <a:p>
            <a:r>
              <a:t>- Compared Male vs Female across WHO regions</a:t>
            </a:r>
          </a:p>
          <a:p>
            <a:r>
              <a:t>- Interactive filtering enabled</a:t>
            </a:r>
          </a:p>
          <a:p>
            <a:r>
              <a:t>- (Map visuals omitted due to limitations)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Males have consistently higher NCD mortality rates</a:t>
            </a:r>
          </a:p>
          <a:p>
            <a:r>
              <a:t>- Gender gap varies significantly across regions</a:t>
            </a:r>
          </a:p>
          <a:p>
            <a:r>
              <a:t>- Clustering highlights hidden patterns by sex</a:t>
            </a:r>
          </a:p>
          <a:p>
            <a:r>
              <a:t>- Southeast Asia &amp; Africa show largest disparities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</TotalTime>
  <Words>309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Tw Cen MT</vt:lpstr>
      <vt:lpstr>Tw Cen MT Condensed</vt:lpstr>
      <vt:lpstr>Wingdings 3</vt:lpstr>
      <vt:lpstr>Integral</vt:lpstr>
      <vt:lpstr>Capstone Project: Gender Differences in NCD Mortality Rates</vt:lpstr>
      <vt:lpstr>Problem Statement</vt:lpstr>
      <vt:lpstr>Data Source &amp; Features</vt:lpstr>
      <vt:lpstr>Tools &amp; Technologies</vt:lpstr>
      <vt:lpstr>Data Cleaning</vt:lpstr>
      <vt:lpstr>Exploratory Data Analysis (EDA)</vt:lpstr>
      <vt:lpstr>Modeling – Clustering</vt:lpstr>
      <vt:lpstr>Power BI Dashboard</vt:lpstr>
      <vt:lpstr>Key Insights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schiphtan@gmail.com</cp:lastModifiedBy>
  <cp:revision>2</cp:revision>
  <dcterms:created xsi:type="dcterms:W3CDTF">2013-01-27T09:14:16Z</dcterms:created>
  <dcterms:modified xsi:type="dcterms:W3CDTF">2025-08-04T14:56:48Z</dcterms:modified>
  <cp:category/>
</cp:coreProperties>
</file>