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0" r:id="rId3"/>
    <p:sldId id="271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7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5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262A-8E22-4BE6-A8FE-00869FC64ED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A26-0324-4D3C-ACAD-25A4DB4969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56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262A-8E22-4BE6-A8FE-00869FC64ED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A26-0324-4D3C-ACAD-25A4DB4969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35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262A-8E22-4BE6-A8FE-00869FC64ED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A26-0324-4D3C-ACAD-25A4DB4969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72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rgbClr val="7075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262A-8E22-4BE6-A8FE-00869FC64ED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A26-0324-4D3C-ACAD-25A4DB4969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899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262A-8E22-4BE6-A8FE-00869FC64ED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A26-0324-4D3C-ACAD-25A4DB4969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84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262A-8E22-4BE6-A8FE-00869FC64ED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A26-0324-4D3C-ACAD-25A4DB4969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14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262A-8E22-4BE6-A8FE-00869FC64ED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A26-0324-4D3C-ACAD-25A4DB4969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24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262A-8E22-4BE6-A8FE-00869FC64ED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A26-0324-4D3C-ACAD-25A4DB4969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79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262A-8E22-4BE6-A8FE-00869FC64ED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A26-0324-4D3C-ACAD-25A4DB4969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39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262A-8E22-4BE6-A8FE-00869FC64ED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A26-0324-4D3C-ACAD-25A4DB4969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19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262A-8E22-4BE6-A8FE-00869FC64ED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A26-0324-4D3C-ACAD-25A4DB4969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674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1262A-8E22-4BE6-A8FE-00869FC64ED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4CA26-0324-4D3C-ACAD-25A4DB4969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7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525162"/>
            <a:ext cx="10515600" cy="56518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dirty="0" err="1"/>
              <a:t>Following</a:t>
            </a:r>
            <a:r>
              <a:rPr lang="de-DE" sz="2400" dirty="0"/>
              <a:t>, </a:t>
            </a:r>
            <a:r>
              <a:rPr lang="de-DE" sz="2400" dirty="0" err="1"/>
              <a:t>you</a:t>
            </a:r>
            <a:r>
              <a:rPr lang="de-DE" sz="2400" dirty="0"/>
              <a:t> will </a:t>
            </a:r>
            <a:r>
              <a:rPr lang="de-DE" sz="2400" dirty="0" err="1"/>
              <a:t>receive</a:t>
            </a:r>
            <a:r>
              <a:rPr lang="de-DE" sz="2400" dirty="0"/>
              <a:t> </a:t>
            </a:r>
            <a:r>
              <a:rPr lang="de-DE" sz="2400" dirty="0" err="1"/>
              <a:t>instructions</a:t>
            </a:r>
            <a:r>
              <a:rPr lang="de-DE" sz="2400" dirty="0"/>
              <a:t> </a:t>
            </a:r>
            <a:r>
              <a:rPr lang="de-DE" sz="2400" dirty="0" err="1"/>
              <a:t>how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work</a:t>
            </a:r>
            <a:r>
              <a:rPr lang="de-DE" sz="2400" dirty="0"/>
              <a:t> </a:t>
            </a:r>
            <a:r>
              <a:rPr lang="de-DE" sz="2400" dirty="0" err="1"/>
              <a:t>through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experiment</a:t>
            </a:r>
            <a:r>
              <a:rPr lang="de-DE" sz="2400" dirty="0"/>
              <a:t>. </a:t>
            </a:r>
            <a:r>
              <a:rPr lang="de-DE" sz="2400" dirty="0" err="1"/>
              <a:t>Please</a:t>
            </a:r>
            <a:r>
              <a:rPr lang="de-DE" sz="2400" dirty="0"/>
              <a:t> </a:t>
            </a:r>
            <a:r>
              <a:rPr lang="de-DE" sz="2400" dirty="0" err="1"/>
              <a:t>read</a:t>
            </a:r>
            <a:r>
              <a:rPr lang="de-DE" sz="2400" dirty="0"/>
              <a:t> </a:t>
            </a:r>
            <a:r>
              <a:rPr lang="de-DE" sz="2400" dirty="0" err="1"/>
              <a:t>them</a:t>
            </a:r>
            <a:r>
              <a:rPr lang="de-DE" sz="2400" dirty="0"/>
              <a:t> </a:t>
            </a:r>
            <a:r>
              <a:rPr lang="de-DE" sz="2400" dirty="0" err="1"/>
              <a:t>carefully</a:t>
            </a:r>
            <a:r>
              <a:rPr lang="de-DE" sz="2400" dirty="0"/>
              <a:t>!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navigate</a:t>
            </a:r>
            <a:r>
              <a:rPr lang="de-DE" sz="2400" dirty="0"/>
              <a:t> </a:t>
            </a:r>
            <a:r>
              <a:rPr lang="de-DE" sz="2400" dirty="0" err="1"/>
              <a:t>through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instructions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</a:t>
            </a:r>
            <a:r>
              <a:rPr lang="de-DE" sz="2400" dirty="0" err="1"/>
              <a:t>using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buttons</a:t>
            </a:r>
            <a:r>
              <a:rPr lang="de-DE" sz="2400" dirty="0"/>
              <a:t> „C“ and „X“</a:t>
            </a:r>
          </a:p>
          <a:p>
            <a:pPr marL="0" indent="0" algn="ctr">
              <a:buNone/>
            </a:pPr>
            <a:endParaRPr lang="de-DE" dirty="0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E4A8A1B7-2348-4F05-9597-8A0F7CECF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4788"/>
              </p:ext>
            </p:extLst>
          </p:nvPr>
        </p:nvGraphicFramePr>
        <p:xfrm>
          <a:off x="884582" y="6336196"/>
          <a:ext cx="10520570" cy="3876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60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0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62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Next „C“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49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525162"/>
            <a:ext cx="10515600" cy="56518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dirty="0"/>
              <a:t>Place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fingers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right</a:t>
            </a:r>
            <a:r>
              <a:rPr lang="de-DE" sz="2400" dirty="0"/>
              <a:t> </a:t>
            </a:r>
            <a:r>
              <a:rPr lang="de-DE" sz="2400" dirty="0" err="1"/>
              <a:t>hand</a:t>
            </a:r>
            <a:r>
              <a:rPr lang="de-DE" sz="2400" dirty="0"/>
              <a:t> on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keys</a:t>
            </a:r>
            <a:r>
              <a:rPr lang="de-DE" sz="2400" dirty="0"/>
              <a:t> 3, 4, 5, and 6.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dirty="0"/>
              <a:t>In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experiment</a:t>
            </a:r>
            <a:r>
              <a:rPr lang="de-DE" sz="2400" dirty="0"/>
              <a:t>, </a:t>
            </a:r>
            <a:r>
              <a:rPr lang="de-DE" sz="2400" dirty="0" err="1"/>
              <a:t>we</a:t>
            </a:r>
            <a:r>
              <a:rPr lang="de-DE" sz="2400" dirty="0"/>
              <a:t> will </a:t>
            </a:r>
            <a:r>
              <a:rPr lang="de-DE" sz="2400" dirty="0" err="1"/>
              <a:t>display</a:t>
            </a:r>
            <a:r>
              <a:rPr lang="de-DE" sz="2400" dirty="0"/>
              <a:t> </a:t>
            </a:r>
            <a:r>
              <a:rPr lang="de-DE" sz="2400" dirty="0" err="1"/>
              <a:t>sets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three</a:t>
            </a:r>
            <a:r>
              <a:rPr lang="de-DE" sz="2400" dirty="0"/>
              <a:t> </a:t>
            </a:r>
            <a:r>
              <a:rPr lang="de-DE" sz="2400" dirty="0" err="1"/>
              <a:t>numbers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you</a:t>
            </a:r>
            <a:r>
              <a:rPr lang="de-DE" sz="2400" dirty="0"/>
              <a:t>. </a:t>
            </a:r>
          </a:p>
          <a:p>
            <a:pPr marL="0" indent="0" algn="ctr">
              <a:buNone/>
            </a:pPr>
            <a:r>
              <a:rPr lang="de-DE" sz="2400" dirty="0" err="1"/>
              <a:t>It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task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react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central</a:t>
            </a:r>
            <a:r>
              <a:rPr lang="de-DE" sz="2400" dirty="0"/>
              <a:t> </a:t>
            </a: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</a:t>
            </a:r>
            <a:r>
              <a:rPr lang="de-DE" sz="2400" dirty="0" err="1"/>
              <a:t>pressing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matching</a:t>
            </a:r>
            <a:r>
              <a:rPr lang="de-DE" sz="2400" dirty="0"/>
              <a:t> </a:t>
            </a:r>
            <a:r>
              <a:rPr lang="de-DE" sz="2400" dirty="0" err="1"/>
              <a:t>key</a:t>
            </a:r>
            <a:r>
              <a:rPr lang="de-DE" sz="2400" dirty="0"/>
              <a:t>: </a:t>
            </a:r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see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number</a:t>
            </a:r>
            <a:r>
              <a:rPr lang="de-DE" sz="2400" dirty="0"/>
              <a:t> 4,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must</a:t>
            </a:r>
            <a:r>
              <a:rPr lang="de-DE" sz="2400" dirty="0"/>
              <a:t> press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key</a:t>
            </a:r>
            <a:r>
              <a:rPr lang="de-DE" sz="2400" dirty="0"/>
              <a:t> 4.</a:t>
            </a:r>
          </a:p>
          <a:p>
            <a:pPr marL="0" indent="0" algn="ctr">
              <a:buNone/>
            </a:pPr>
            <a:r>
              <a:rPr lang="de-DE" sz="2400" dirty="0"/>
              <a:t>The </a:t>
            </a:r>
            <a:r>
              <a:rPr lang="de-DE" sz="2400" dirty="0" err="1"/>
              <a:t>outer</a:t>
            </a:r>
            <a:r>
              <a:rPr lang="de-DE" sz="2400" dirty="0"/>
              <a:t> </a:t>
            </a:r>
            <a:r>
              <a:rPr lang="de-DE" sz="2400" dirty="0" err="1"/>
              <a:t>numbers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ignored</a:t>
            </a:r>
            <a:r>
              <a:rPr lang="de-DE" sz="2400" dirty="0"/>
              <a:t>. Be </a:t>
            </a:r>
            <a:r>
              <a:rPr lang="de-DE" sz="2400" dirty="0" err="1"/>
              <a:t>careful</a:t>
            </a:r>
            <a:r>
              <a:rPr lang="de-DE" sz="2400" dirty="0"/>
              <a:t>, </a:t>
            </a:r>
            <a:r>
              <a:rPr lang="de-DE" sz="2400" dirty="0" err="1"/>
              <a:t>they</a:t>
            </a:r>
            <a:r>
              <a:rPr lang="de-DE" sz="2400" dirty="0"/>
              <a:t> </a:t>
            </a:r>
            <a:r>
              <a:rPr lang="de-DE" sz="2400" dirty="0" err="1"/>
              <a:t>appear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a </a:t>
            </a:r>
            <a:r>
              <a:rPr lang="de-DE" sz="2400" dirty="0" err="1"/>
              <a:t>little</a:t>
            </a:r>
            <a:r>
              <a:rPr lang="de-DE" sz="2400" dirty="0"/>
              <a:t> </a:t>
            </a:r>
            <a:r>
              <a:rPr lang="de-DE" sz="2400" dirty="0" err="1"/>
              <a:t>headstart</a:t>
            </a:r>
            <a:r>
              <a:rPr lang="de-DE" sz="2400" dirty="0"/>
              <a:t>.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endParaRPr lang="de-DE" sz="2400" dirty="0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E4A8A1B7-2348-4F05-9597-8A0F7CECF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324202"/>
              </p:ext>
            </p:extLst>
          </p:nvPr>
        </p:nvGraphicFramePr>
        <p:xfrm>
          <a:off x="884582" y="6336196"/>
          <a:ext cx="10520570" cy="3876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60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0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626">
                <a:tc>
                  <a:txBody>
                    <a:bodyPr/>
                    <a:lstStyle/>
                    <a:p>
                      <a:r>
                        <a:rPr lang="de-DE" dirty="0"/>
                        <a:t>Back: 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Next: 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27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525162"/>
            <a:ext cx="10515600" cy="56518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dirty="0" err="1"/>
              <a:t>Before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numbers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displayed</a:t>
            </a:r>
            <a:r>
              <a:rPr lang="de-DE" sz="2400" dirty="0"/>
              <a:t>, a </a:t>
            </a:r>
            <a:r>
              <a:rPr lang="de-DE" sz="2400" dirty="0" err="1"/>
              <a:t>fixation</a:t>
            </a:r>
            <a:r>
              <a:rPr lang="de-DE" sz="2400" dirty="0"/>
              <a:t> </a:t>
            </a:r>
            <a:r>
              <a:rPr lang="de-DE" sz="2400" dirty="0" err="1"/>
              <a:t>cross</a:t>
            </a:r>
            <a:r>
              <a:rPr lang="de-DE" sz="2400" dirty="0"/>
              <a:t> will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displayed</a:t>
            </a:r>
            <a:r>
              <a:rPr lang="de-DE" sz="2400" dirty="0"/>
              <a:t>.</a:t>
            </a:r>
          </a:p>
          <a:p>
            <a:pPr marL="0" indent="0" algn="ctr">
              <a:buNone/>
            </a:pPr>
            <a:r>
              <a:rPr lang="de-DE" sz="2400" dirty="0"/>
              <a:t>Look </a:t>
            </a:r>
            <a:r>
              <a:rPr lang="de-DE" sz="2400" dirty="0" err="1"/>
              <a:t>right</a:t>
            </a:r>
            <a:r>
              <a:rPr lang="de-DE" sz="2400" dirty="0"/>
              <a:t> at </a:t>
            </a:r>
            <a:r>
              <a:rPr lang="de-DE" sz="2400" dirty="0" err="1"/>
              <a:t>it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ready</a:t>
            </a:r>
            <a:r>
              <a:rPr lang="de-DE" sz="2400" dirty="0"/>
              <a:t>!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dirty="0"/>
              <a:t>In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following</a:t>
            </a:r>
            <a:r>
              <a:rPr lang="de-DE" sz="2400" dirty="0"/>
              <a:t>, </a:t>
            </a:r>
            <a:r>
              <a:rPr lang="de-DE" sz="2400" dirty="0" err="1"/>
              <a:t>you</a:t>
            </a:r>
            <a:r>
              <a:rPr lang="de-DE" sz="2400" dirty="0"/>
              <a:t> will </a:t>
            </a:r>
            <a:r>
              <a:rPr lang="de-DE" sz="2400" dirty="0" err="1"/>
              <a:t>train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task</a:t>
            </a:r>
            <a:r>
              <a:rPr lang="de-DE" sz="2400" dirty="0"/>
              <a:t>. </a:t>
            </a:r>
            <a:r>
              <a:rPr lang="de-DE" sz="2400" dirty="0" err="1"/>
              <a:t>You</a:t>
            </a:r>
            <a:r>
              <a:rPr lang="de-DE" sz="2400" dirty="0"/>
              <a:t> will </a:t>
            </a:r>
            <a:r>
              <a:rPr lang="de-DE" sz="2400" dirty="0" err="1"/>
              <a:t>receive</a:t>
            </a:r>
            <a:r>
              <a:rPr lang="de-DE" sz="2400" dirty="0"/>
              <a:t> </a:t>
            </a:r>
            <a:r>
              <a:rPr lang="de-DE" sz="2400" dirty="0" err="1"/>
              <a:t>feedback</a:t>
            </a:r>
            <a:r>
              <a:rPr lang="de-DE" sz="2400" dirty="0"/>
              <a:t> on </a:t>
            </a:r>
            <a:r>
              <a:rPr lang="de-DE" sz="2400" dirty="0" err="1"/>
              <a:t>whether</a:t>
            </a:r>
            <a:r>
              <a:rPr lang="de-DE" sz="2400" dirty="0"/>
              <a:t>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have</a:t>
            </a:r>
            <a:r>
              <a:rPr lang="de-DE" sz="2400" dirty="0"/>
              <a:t> </a:t>
            </a:r>
            <a:r>
              <a:rPr lang="de-DE" sz="2400" dirty="0" err="1"/>
              <a:t>reacted</a:t>
            </a:r>
            <a:r>
              <a:rPr lang="de-DE" sz="2400" dirty="0"/>
              <a:t> </a:t>
            </a:r>
            <a:r>
              <a:rPr lang="de-DE" sz="2400" dirty="0" err="1"/>
              <a:t>correctly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central</a:t>
            </a:r>
            <a:r>
              <a:rPr lang="de-DE" sz="2400" dirty="0"/>
              <a:t> </a:t>
            </a:r>
            <a:r>
              <a:rPr lang="de-DE" sz="2400" dirty="0" err="1"/>
              <a:t>number</a:t>
            </a:r>
            <a:r>
              <a:rPr lang="de-DE" sz="2400" dirty="0"/>
              <a:t>! 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dirty="0" err="1"/>
              <a:t>Please</a:t>
            </a:r>
            <a:r>
              <a:rPr lang="de-DE" sz="2400" dirty="0"/>
              <a:t> </a:t>
            </a:r>
            <a:r>
              <a:rPr lang="de-DE" sz="2400" dirty="0" err="1"/>
              <a:t>react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fast and </a:t>
            </a:r>
            <a:r>
              <a:rPr lang="de-DE" sz="2400" dirty="0" err="1"/>
              <a:t>accurate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possible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central</a:t>
            </a:r>
            <a:r>
              <a:rPr lang="de-DE" sz="2400" dirty="0"/>
              <a:t> </a:t>
            </a:r>
            <a:r>
              <a:rPr lang="de-DE" sz="2400"/>
              <a:t>number! </a:t>
            </a:r>
            <a:endParaRPr lang="de-DE" sz="2400" dirty="0"/>
          </a:p>
          <a:p>
            <a:pPr marL="0" indent="0" algn="ctr">
              <a:buNone/>
            </a:pPr>
            <a:endParaRPr lang="de-DE" sz="2400" dirty="0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E4A8A1B7-2348-4F05-9597-8A0F7CECFDD7}"/>
              </a:ext>
            </a:extLst>
          </p:cNvPr>
          <p:cNvGraphicFramePr>
            <a:graphicFrameLocks noGrp="1"/>
          </p:cNvGraphicFramePr>
          <p:nvPr/>
        </p:nvGraphicFramePr>
        <p:xfrm>
          <a:off x="884582" y="6336196"/>
          <a:ext cx="10520570" cy="3876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60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0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626">
                <a:tc>
                  <a:txBody>
                    <a:bodyPr/>
                    <a:lstStyle/>
                    <a:p>
                      <a:r>
                        <a:rPr lang="de-DE" dirty="0"/>
                        <a:t>Back: 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Start </a:t>
                      </a:r>
                      <a:r>
                        <a:rPr lang="de-DE" dirty="0" err="1"/>
                        <a:t>training</a:t>
                      </a:r>
                      <a:r>
                        <a:rPr lang="de-DE" dirty="0"/>
                        <a:t>: 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368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Breitbild</PresentationFormat>
  <Paragraphs>25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Instr1</dc:title>
  <dc:creator>Schiltenwolf, Moritz</dc:creator>
  <cp:lastModifiedBy>Moritz Schiltenwolf</cp:lastModifiedBy>
  <cp:revision>78</cp:revision>
  <dcterms:created xsi:type="dcterms:W3CDTF">2019-10-21T11:45:06Z</dcterms:created>
  <dcterms:modified xsi:type="dcterms:W3CDTF">2024-02-21T13:56:37Z</dcterms:modified>
</cp:coreProperties>
</file>