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5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56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72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rgbClr val="7075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899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84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14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24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79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9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9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74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7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525162"/>
            <a:ext cx="10515600" cy="56518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endParaRPr lang="de-DE" sz="2400"/>
          </a:p>
          <a:p>
            <a:pPr marL="0" indent="0" algn="ctr">
              <a:buNone/>
            </a:pPr>
            <a:r>
              <a:rPr lang="de-DE" sz="2400"/>
              <a:t>You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completed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training</a:t>
            </a:r>
            <a:r>
              <a:rPr lang="de-DE" sz="2400" dirty="0"/>
              <a:t>!</a:t>
            </a:r>
          </a:p>
          <a:p>
            <a:pPr marL="0" indent="0" algn="ctr">
              <a:buNone/>
            </a:pPr>
            <a:r>
              <a:rPr lang="de-DE" sz="2400" dirty="0"/>
              <a:t>Next,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start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experiment</a:t>
            </a:r>
            <a:r>
              <a:rPr lang="de-DE" sz="2400" dirty="0"/>
              <a:t>. </a:t>
            </a:r>
          </a:p>
          <a:p>
            <a:pPr marL="0" indent="0" algn="ctr">
              <a:buNone/>
            </a:pPr>
            <a:r>
              <a:rPr lang="de-DE" sz="2400" dirty="0" err="1"/>
              <a:t>Between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blocks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experiment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take</a:t>
            </a:r>
            <a:r>
              <a:rPr lang="de-DE" sz="2400" dirty="0"/>
              <a:t> a break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want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.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err="1"/>
              <a:t>React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fast and </a:t>
            </a:r>
            <a:r>
              <a:rPr lang="de-DE" sz="2400" dirty="0" err="1"/>
              <a:t>accurately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possible!</a:t>
            </a:r>
          </a:p>
          <a:p>
            <a:pPr marL="0" indent="0" algn="ctr">
              <a:buNone/>
            </a:pPr>
            <a:endParaRPr lang="de-DE" sz="24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AC4EAC25-F544-46B1-AEB1-5ADFAC872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22084"/>
              </p:ext>
            </p:extLst>
          </p:nvPr>
        </p:nvGraphicFramePr>
        <p:xfrm>
          <a:off x="884582" y="6336196"/>
          <a:ext cx="10520570" cy="387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60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2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Start </a:t>
                      </a:r>
                      <a:r>
                        <a:rPr lang="de-DE" dirty="0" err="1"/>
                        <a:t>experiment</a:t>
                      </a:r>
                      <a:r>
                        <a:rPr lang="de-DE" dirty="0"/>
                        <a:t>: 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92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Instr1</dc:title>
  <dc:creator>Schiltenwolf, Moritz</dc:creator>
  <cp:lastModifiedBy>Moritz Schiltenwolf</cp:lastModifiedBy>
  <cp:revision>27</cp:revision>
  <dcterms:created xsi:type="dcterms:W3CDTF">2019-10-21T11:45:06Z</dcterms:created>
  <dcterms:modified xsi:type="dcterms:W3CDTF">2024-02-21T14:00:39Z</dcterms:modified>
</cp:coreProperties>
</file>