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"/>
  </p:notesMasterIdLst>
  <p:sldIdLst>
    <p:sldId id="448" r:id="rId2"/>
  </p:sldIdLst>
  <p:sldSz cx="5975350" cy="4248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1AD"/>
    <a:srgbClr val="B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/>
    <p:restoredTop sz="95497" autoAdjust="0"/>
  </p:normalViewPr>
  <p:slideViewPr>
    <p:cSldViewPr snapToGrid="0">
      <p:cViewPr varScale="1">
        <p:scale>
          <a:sx n="171" d="100"/>
          <a:sy n="171" d="100"/>
        </p:scale>
        <p:origin x="2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90BF7-A6F5-44DD-992C-278DD4A1FC70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1143000"/>
            <a:ext cx="434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D01D-4341-41B4-B96B-0410E0F0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0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115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1pPr>
    <a:lvl2pPr marL="153557" algn="l" defTabSz="307115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2pPr>
    <a:lvl3pPr marL="307115" algn="l" defTabSz="307115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3pPr>
    <a:lvl4pPr marL="460672" algn="l" defTabSz="307115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4pPr>
    <a:lvl5pPr marL="614230" algn="l" defTabSz="307115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5pPr>
    <a:lvl6pPr marL="767787" algn="l" defTabSz="307115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6pPr>
    <a:lvl7pPr marL="921345" algn="l" defTabSz="307115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7pPr>
    <a:lvl8pPr marL="1074901" algn="l" defTabSz="307115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8pPr>
    <a:lvl9pPr marL="1228459" algn="l" defTabSz="307115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151" y="695241"/>
            <a:ext cx="5079048" cy="1478986"/>
          </a:xfrm>
        </p:spPr>
        <p:txBody>
          <a:bodyPr anchor="b"/>
          <a:lstStyle>
            <a:lvl1pPr algn="ctr">
              <a:defRPr sz="37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919" y="2231262"/>
            <a:ext cx="4481513" cy="1025653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190" indent="0" algn="ctr">
              <a:buNone/>
              <a:defRPr sz="1239"/>
            </a:lvl2pPr>
            <a:lvl3pPr marL="566379" indent="0" algn="ctr">
              <a:buNone/>
              <a:defRPr sz="1115"/>
            </a:lvl3pPr>
            <a:lvl4pPr marL="849569" indent="0" algn="ctr">
              <a:buNone/>
              <a:defRPr sz="991"/>
            </a:lvl4pPr>
            <a:lvl5pPr marL="1132759" indent="0" algn="ctr">
              <a:buNone/>
              <a:defRPr sz="991"/>
            </a:lvl5pPr>
            <a:lvl6pPr marL="1415948" indent="0" algn="ctr">
              <a:buNone/>
              <a:defRPr sz="991"/>
            </a:lvl6pPr>
            <a:lvl7pPr marL="1699138" indent="0" algn="ctr">
              <a:buNone/>
              <a:defRPr sz="991"/>
            </a:lvl7pPr>
            <a:lvl8pPr marL="1982328" indent="0" algn="ctr">
              <a:buNone/>
              <a:defRPr sz="991"/>
            </a:lvl8pPr>
            <a:lvl9pPr marL="2265517" indent="0" algn="ctr">
              <a:buNone/>
              <a:defRPr sz="99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1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5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76110" y="226175"/>
            <a:ext cx="1288435" cy="36001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805" y="226175"/>
            <a:ext cx="3790613" cy="36001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94" y="1059089"/>
            <a:ext cx="5153739" cy="1767112"/>
          </a:xfrm>
        </p:spPr>
        <p:txBody>
          <a:bodyPr anchor="b"/>
          <a:lstStyle>
            <a:lvl1pPr>
              <a:defRPr sz="37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94" y="2842918"/>
            <a:ext cx="5153739" cy="929283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190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379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56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275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594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13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32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551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05" y="1130873"/>
            <a:ext cx="2539524" cy="2695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021" y="1130873"/>
            <a:ext cx="2539524" cy="2695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226175"/>
            <a:ext cx="5153739" cy="8211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584" y="1041387"/>
            <a:ext cx="2527853" cy="510368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190" indent="0">
              <a:buNone/>
              <a:defRPr sz="1239" b="1"/>
            </a:lvl2pPr>
            <a:lvl3pPr marL="566379" indent="0">
              <a:buNone/>
              <a:defRPr sz="1115" b="1"/>
            </a:lvl3pPr>
            <a:lvl4pPr marL="849569" indent="0">
              <a:buNone/>
              <a:defRPr sz="991" b="1"/>
            </a:lvl4pPr>
            <a:lvl5pPr marL="1132759" indent="0">
              <a:buNone/>
              <a:defRPr sz="991" b="1"/>
            </a:lvl5pPr>
            <a:lvl6pPr marL="1415948" indent="0">
              <a:buNone/>
              <a:defRPr sz="991" b="1"/>
            </a:lvl6pPr>
            <a:lvl7pPr marL="1699138" indent="0">
              <a:buNone/>
              <a:defRPr sz="991" b="1"/>
            </a:lvl7pPr>
            <a:lvl8pPr marL="1982328" indent="0">
              <a:buNone/>
              <a:defRPr sz="991" b="1"/>
            </a:lvl8pPr>
            <a:lvl9pPr marL="2265517" indent="0">
              <a:buNone/>
              <a:defRPr sz="99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584" y="1551755"/>
            <a:ext cx="2527853" cy="2282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25021" y="1041387"/>
            <a:ext cx="2540302" cy="510368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190" indent="0">
              <a:buNone/>
              <a:defRPr sz="1239" b="1"/>
            </a:lvl2pPr>
            <a:lvl3pPr marL="566379" indent="0">
              <a:buNone/>
              <a:defRPr sz="1115" b="1"/>
            </a:lvl3pPr>
            <a:lvl4pPr marL="849569" indent="0">
              <a:buNone/>
              <a:defRPr sz="991" b="1"/>
            </a:lvl4pPr>
            <a:lvl5pPr marL="1132759" indent="0">
              <a:buNone/>
              <a:defRPr sz="991" b="1"/>
            </a:lvl5pPr>
            <a:lvl6pPr marL="1415948" indent="0">
              <a:buNone/>
              <a:defRPr sz="991" b="1"/>
            </a:lvl6pPr>
            <a:lvl7pPr marL="1699138" indent="0">
              <a:buNone/>
              <a:defRPr sz="991" b="1"/>
            </a:lvl7pPr>
            <a:lvl8pPr marL="1982328" indent="0">
              <a:buNone/>
              <a:defRPr sz="991" b="1"/>
            </a:lvl8pPr>
            <a:lvl9pPr marL="2265517" indent="0">
              <a:buNone/>
              <a:defRPr sz="99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25021" y="1551755"/>
            <a:ext cx="2540302" cy="2282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1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283210"/>
            <a:ext cx="1927206" cy="991235"/>
          </a:xfrm>
        </p:spPr>
        <p:txBody>
          <a:bodyPr anchor="b"/>
          <a:lstStyle>
            <a:lvl1pPr>
              <a:defRPr sz="19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302" y="611656"/>
            <a:ext cx="3025021" cy="3018940"/>
          </a:xfrm>
        </p:spPr>
        <p:txBody>
          <a:bodyPr/>
          <a:lstStyle>
            <a:lvl1pPr>
              <a:defRPr sz="1982"/>
            </a:lvl1pPr>
            <a:lvl2pPr>
              <a:defRPr sz="1734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584" y="1274445"/>
            <a:ext cx="1927206" cy="2361067"/>
          </a:xfrm>
        </p:spPr>
        <p:txBody>
          <a:bodyPr/>
          <a:lstStyle>
            <a:lvl1pPr marL="0" indent="0">
              <a:buNone/>
              <a:defRPr sz="991"/>
            </a:lvl1pPr>
            <a:lvl2pPr marL="283190" indent="0">
              <a:buNone/>
              <a:defRPr sz="867"/>
            </a:lvl2pPr>
            <a:lvl3pPr marL="566379" indent="0">
              <a:buNone/>
              <a:defRPr sz="743"/>
            </a:lvl3pPr>
            <a:lvl4pPr marL="849569" indent="0">
              <a:buNone/>
              <a:defRPr sz="619"/>
            </a:lvl4pPr>
            <a:lvl5pPr marL="1132759" indent="0">
              <a:buNone/>
              <a:defRPr sz="619"/>
            </a:lvl5pPr>
            <a:lvl6pPr marL="1415948" indent="0">
              <a:buNone/>
              <a:defRPr sz="619"/>
            </a:lvl6pPr>
            <a:lvl7pPr marL="1699138" indent="0">
              <a:buNone/>
              <a:defRPr sz="619"/>
            </a:lvl7pPr>
            <a:lvl8pPr marL="1982328" indent="0">
              <a:buNone/>
              <a:defRPr sz="619"/>
            </a:lvl8pPr>
            <a:lvl9pPr marL="2265517" indent="0">
              <a:buNone/>
              <a:defRPr sz="61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283210"/>
            <a:ext cx="1927206" cy="991235"/>
          </a:xfrm>
        </p:spPr>
        <p:txBody>
          <a:bodyPr anchor="b"/>
          <a:lstStyle>
            <a:lvl1pPr>
              <a:defRPr sz="19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0302" y="611656"/>
            <a:ext cx="3025021" cy="3018940"/>
          </a:xfrm>
        </p:spPr>
        <p:txBody>
          <a:bodyPr anchor="t"/>
          <a:lstStyle>
            <a:lvl1pPr marL="0" indent="0">
              <a:buNone/>
              <a:defRPr sz="1982"/>
            </a:lvl1pPr>
            <a:lvl2pPr marL="283190" indent="0">
              <a:buNone/>
              <a:defRPr sz="1734"/>
            </a:lvl2pPr>
            <a:lvl3pPr marL="566379" indent="0">
              <a:buNone/>
              <a:defRPr sz="1487"/>
            </a:lvl3pPr>
            <a:lvl4pPr marL="849569" indent="0">
              <a:buNone/>
              <a:defRPr sz="1239"/>
            </a:lvl4pPr>
            <a:lvl5pPr marL="1132759" indent="0">
              <a:buNone/>
              <a:defRPr sz="1239"/>
            </a:lvl5pPr>
            <a:lvl6pPr marL="1415948" indent="0">
              <a:buNone/>
              <a:defRPr sz="1239"/>
            </a:lvl6pPr>
            <a:lvl7pPr marL="1699138" indent="0">
              <a:buNone/>
              <a:defRPr sz="1239"/>
            </a:lvl7pPr>
            <a:lvl8pPr marL="1982328" indent="0">
              <a:buNone/>
              <a:defRPr sz="1239"/>
            </a:lvl8pPr>
            <a:lvl9pPr marL="2265517" indent="0">
              <a:buNone/>
              <a:defRPr sz="123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584" y="1274445"/>
            <a:ext cx="1927206" cy="2361067"/>
          </a:xfrm>
        </p:spPr>
        <p:txBody>
          <a:bodyPr/>
          <a:lstStyle>
            <a:lvl1pPr marL="0" indent="0">
              <a:buNone/>
              <a:defRPr sz="991"/>
            </a:lvl1pPr>
            <a:lvl2pPr marL="283190" indent="0">
              <a:buNone/>
              <a:defRPr sz="867"/>
            </a:lvl2pPr>
            <a:lvl3pPr marL="566379" indent="0">
              <a:buNone/>
              <a:defRPr sz="743"/>
            </a:lvl3pPr>
            <a:lvl4pPr marL="849569" indent="0">
              <a:buNone/>
              <a:defRPr sz="619"/>
            </a:lvl4pPr>
            <a:lvl5pPr marL="1132759" indent="0">
              <a:buNone/>
              <a:defRPr sz="619"/>
            </a:lvl5pPr>
            <a:lvl6pPr marL="1415948" indent="0">
              <a:buNone/>
              <a:defRPr sz="619"/>
            </a:lvl6pPr>
            <a:lvl7pPr marL="1699138" indent="0">
              <a:buNone/>
              <a:defRPr sz="619"/>
            </a:lvl7pPr>
            <a:lvl8pPr marL="1982328" indent="0">
              <a:buNone/>
              <a:defRPr sz="619"/>
            </a:lvl8pPr>
            <a:lvl9pPr marL="2265517" indent="0">
              <a:buNone/>
              <a:defRPr sz="61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806" y="226175"/>
            <a:ext cx="5153739" cy="82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06" y="1130873"/>
            <a:ext cx="5153739" cy="269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805" y="3937406"/>
            <a:ext cx="1344454" cy="226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ADC3-0BDE-4139-9336-F1B2F97A10A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335" y="3937406"/>
            <a:ext cx="2016681" cy="226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0091" y="3937406"/>
            <a:ext cx="1344454" cy="226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566379" rtl="0" eaLnBrk="1" latinLnBrk="0" hangingPunct="1">
        <a:lnSpc>
          <a:spcPct val="90000"/>
        </a:lnSpc>
        <a:spcBef>
          <a:spcPct val="0"/>
        </a:spcBef>
        <a:buNone/>
        <a:defRPr sz="2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595" indent="-141595" algn="l" defTabSz="566379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4" kern="1200">
          <a:solidFill>
            <a:schemeClr val="tx1"/>
          </a:solidFill>
          <a:latin typeface="+mn-lt"/>
          <a:ea typeface="+mn-ea"/>
          <a:cs typeface="+mn-cs"/>
        </a:defRPr>
      </a:lvl1pPr>
      <a:lvl2pPr marL="424785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7974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164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354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7543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0733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3923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112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190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379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569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2759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5948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138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328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5517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45236DD-12F1-E6E7-4477-62D3A36E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0" y="0"/>
            <a:ext cx="2848336" cy="22910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674D76-22FE-1D6F-1788-3F024D8FB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0" y="310016"/>
            <a:ext cx="561601" cy="37440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1E31292-7A3F-92E4-292F-41C41FDEDDC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09419" y="497218"/>
            <a:ext cx="299011" cy="2394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CCC7EF2-E9FB-C200-FAB7-4F66D41264D3}"/>
              </a:ext>
            </a:extLst>
          </p:cNvPr>
          <p:cNvSpPr txBox="1"/>
          <p:nvPr/>
        </p:nvSpPr>
        <p:spPr>
          <a:xfrm>
            <a:off x="818246" y="673084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detail-aware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6ABEA20-03B7-F385-153E-7FFAD22DF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67" y="887925"/>
            <a:ext cx="585867" cy="390578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EB5FD5D-AF9D-5D2F-C384-F9DA82B1B56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429068" y="1278503"/>
            <a:ext cx="81926" cy="51547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5838CC0-D9F3-A46E-F564-30005A6AD46E}"/>
              </a:ext>
            </a:extLst>
          </p:cNvPr>
          <p:cNvSpPr txBox="1"/>
          <p:nvPr/>
        </p:nvSpPr>
        <p:spPr>
          <a:xfrm>
            <a:off x="2191040" y="671638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rain-aware</a:t>
            </a:r>
            <a:endParaRPr kumimoji="1" lang="zh-CN" altLang="en-US" sz="11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32A0001-06BA-FE6C-1DFF-98A632185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99" y="965041"/>
            <a:ext cx="542285" cy="40671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5F806A5-562D-4093-F522-8C487390F263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470026" y="1371750"/>
            <a:ext cx="194910" cy="167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762647C-5EAB-19D6-56A4-4B4FDDF00C20}"/>
              </a:ext>
            </a:extLst>
          </p:cNvPr>
          <p:cNvSpPr txBox="1"/>
          <p:nvPr/>
        </p:nvSpPr>
        <p:spPr>
          <a:xfrm>
            <a:off x="1328145" y="768768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both-aware</a:t>
            </a:r>
            <a:endParaRPr kumimoji="1"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439573-843E-39AF-F688-1FB5994B7000}"/>
              </a:ext>
            </a:extLst>
          </p:cNvPr>
          <p:cNvSpPr txBox="1"/>
          <p:nvPr/>
        </p:nvSpPr>
        <p:spPr>
          <a:xfrm>
            <a:off x="440081" y="2233974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Rain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585598-911D-5D95-B646-A03CF05F4E98}"/>
              </a:ext>
            </a:extLst>
          </p:cNvPr>
          <p:cNvSpPr txBox="1"/>
          <p:nvPr/>
        </p:nvSpPr>
        <p:spPr>
          <a:xfrm>
            <a:off x="3242802" y="2233974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Rain-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/detail-aware intensities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84287A-9EE0-0AF2-8A63-AD2D20A28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85" y="2544838"/>
            <a:ext cx="2627969" cy="146905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1E8839-FE60-CD52-C4BB-592FB7C64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3" y="2544838"/>
            <a:ext cx="2627969" cy="146905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2F39CBF-AC16-10B0-CFDF-2CBE0E130764}"/>
              </a:ext>
            </a:extLst>
          </p:cNvPr>
          <p:cNvSpPr txBox="1"/>
          <p:nvPr/>
        </p:nvSpPr>
        <p:spPr>
          <a:xfrm>
            <a:off x="195387" y="3974215"/>
            <a:ext cx="2807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Real-world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deraining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w/o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CoIC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933B98-1AEE-EB39-3C39-CBFB794569CE}"/>
              </a:ext>
            </a:extLst>
          </p:cNvPr>
          <p:cNvSpPr txBox="1"/>
          <p:nvPr/>
        </p:nvSpPr>
        <p:spPr>
          <a:xfrm>
            <a:off x="3227254" y="3971162"/>
            <a:ext cx="2727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Real-world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deraining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CoIC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87843C-0295-D342-E14E-C7B84DF26F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69" y="892"/>
            <a:ext cx="2847228" cy="22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2474</TotalTime>
  <Words>33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G2PA持续学习方法改进</dc:title>
  <dc:creator>冉 武</dc:creator>
  <cp:lastModifiedBy>武 冉</cp:lastModifiedBy>
  <cp:revision>1055</cp:revision>
  <dcterms:created xsi:type="dcterms:W3CDTF">2022-12-03T10:33:53Z</dcterms:created>
  <dcterms:modified xsi:type="dcterms:W3CDTF">2023-11-18T11:37:51Z</dcterms:modified>
</cp:coreProperties>
</file>