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rPr>
              <a:t>JOHN SCHJIN</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Noto Sans Symbols</vt:lpstr>
      <vt:lpstr>Calibri</vt:lpstr>
      <vt:lpstr>Franklin Gothic</vt:lpstr>
      <vt:lpstr>Libre Franklin</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DINESH S</dc:creator>
  <cp:lastModifiedBy>DINESH S</cp:lastModifiedBy>
  <cp:revision>9</cp:revision>
  <dcterms:modified xsi:type="dcterms:W3CDTF">2024-04-04T16:35:43Z</dcterms:modified>
</cp:coreProperties>
</file>