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2129" autoAdjust="0"/>
  </p:normalViewPr>
  <p:slideViewPr>
    <p:cSldViewPr snapToGrid="0">
      <p:cViewPr varScale="1">
        <p:scale>
          <a:sx n="77" d="100"/>
          <a:sy n="77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DB95-57AD-40C6-B688-72E7B99BF03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907E5-4A52-4553-BC95-A1D53A35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0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RESTest</a:t>
            </a:r>
            <a:r>
              <a:rPr lang="en-US" dirty="0"/>
              <a:t> as a complete framework which integrates multiple testing techniques beyond constraint-based testing. </a:t>
            </a:r>
            <a:r>
              <a:rPr lang="en-US" dirty="0" err="1"/>
              <a:t>RESTest</a:t>
            </a:r>
            <a:r>
              <a:rPr lang="en-US" dirty="0"/>
              <a:t> is open source and can be easily extended with new test case generation strategies, test data generators and test writers.</a:t>
            </a:r>
          </a:p>
          <a:p>
            <a:endParaRPr lang="en-US" dirty="0"/>
          </a:p>
          <a:p>
            <a:r>
              <a:rPr lang="en-US" dirty="0"/>
              <a:t>Black-box &amp; automated</a:t>
            </a:r>
          </a:p>
          <a:p>
            <a:endParaRPr lang="en-US" dirty="0"/>
          </a:p>
          <a:p>
            <a:r>
              <a:rPr lang="en-US" dirty="0"/>
              <a:t>Techniques = state-of the-art techniques including fuzzing, adaptive random testing and constraint-based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907E5-4A52-4553-BC95-A1D53A351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907E5-4A52-4553-BC95-A1D53A3513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65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1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2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FE04AD25-B59B-408F-8BB8-DA8EE957C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r="1825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EDABF-DAC7-41CF-88D2-C01B042C7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RESTest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8D6B5-68D8-4805-828A-62E5565A4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Matthew Schlager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3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FF642-5B5E-4A31-937B-DC4D816F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Threats to Validity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36F1-238A-4BC1-A844-85F94CCE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Let's talking about everything I could have done wrong!</a:t>
            </a:r>
          </a:p>
          <a:p>
            <a:pPr marL="0" indent="0">
              <a:buNone/>
            </a:pPr>
            <a:endParaRPr lang="en-US" sz="1800"/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Lacked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Differences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I’m not an Expert</a:t>
            </a:r>
          </a:p>
        </p:txBody>
      </p:sp>
      <p:pic>
        <p:nvPicPr>
          <p:cNvPr id="8" name="Graphic 7" descr="Confused person with solid fill">
            <a:extLst>
              <a:ext uri="{FF2B5EF4-FFF2-40B4-BE49-F238E27FC236}">
                <a16:creationId xmlns:a16="http://schemas.microsoft.com/office/drawing/2014/main" id="{D99A828F-983A-4954-9D8E-705AC6118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7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18C3-FAC0-47ED-99D5-DCEB4369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7AA6-B62B-4084-8B9A-40731DFE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</a:t>
            </a:r>
            <a:r>
              <a:rPr lang="en-US" dirty="0" err="1"/>
              <a:t>RESTest</a:t>
            </a:r>
            <a:endParaRPr lang="en-US" dirty="0"/>
          </a:p>
          <a:p>
            <a:r>
              <a:rPr lang="en-US" dirty="0"/>
              <a:t>A framework the makes use of multiple testing techniques for the testing of RESTful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am I interested in such a tool?</a:t>
            </a:r>
          </a:p>
          <a:p>
            <a:r>
              <a:rPr lang="en-US" dirty="0"/>
              <a:t>Co-op experiences and increased API development</a:t>
            </a:r>
          </a:p>
        </p:txBody>
      </p:sp>
    </p:spTree>
    <p:extLst>
      <p:ext uri="{BB962C8B-B14F-4D97-AF65-F5344CB8AC3E}">
        <p14:creationId xmlns:p14="http://schemas.microsoft.com/office/powerpoint/2010/main" val="105321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48ED-9CA8-4726-BA8B-3E2675E6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RESTful (</a:t>
            </a:r>
            <a:r>
              <a:rPr lang="en-US" sz="3600" dirty="0" err="1"/>
              <a:t>REpresentational</a:t>
            </a:r>
            <a:r>
              <a:rPr lang="en-US" sz="3600" dirty="0"/>
              <a:t> State Transfer)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4C27-713D-4C03-A275-77F8C267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it mean to be RESTful?</a:t>
            </a:r>
          </a:p>
          <a:p>
            <a:r>
              <a:rPr lang="en-US" b="1" dirty="0"/>
              <a:t>Client-Server Architecture</a:t>
            </a:r>
            <a:r>
              <a:rPr lang="en-US" dirty="0"/>
              <a:t>: Independent evolution</a:t>
            </a:r>
          </a:p>
          <a:p>
            <a:r>
              <a:rPr lang="en-US" b="1" dirty="0"/>
              <a:t>Statelessness</a:t>
            </a:r>
            <a:r>
              <a:rPr lang="en-US" dirty="0"/>
              <a:t>: Context free</a:t>
            </a:r>
          </a:p>
          <a:p>
            <a:r>
              <a:rPr lang="en-US" b="1" dirty="0" err="1"/>
              <a:t>Cacheability</a:t>
            </a:r>
            <a:r>
              <a:rPr lang="en-US" dirty="0"/>
              <a:t>: Defining if the data can be saved</a:t>
            </a:r>
          </a:p>
          <a:p>
            <a:r>
              <a:rPr lang="en-US" b="1" dirty="0"/>
              <a:t>Layered System</a:t>
            </a:r>
            <a:r>
              <a:rPr lang="en-US" dirty="0"/>
              <a:t>: Implementation of layered servers</a:t>
            </a:r>
          </a:p>
        </p:txBody>
      </p:sp>
    </p:spTree>
    <p:extLst>
      <p:ext uri="{BB962C8B-B14F-4D97-AF65-F5344CB8AC3E}">
        <p14:creationId xmlns:p14="http://schemas.microsoft.com/office/powerpoint/2010/main" val="346447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E2E7-5A3C-4A49-B03D-FD7EC0E2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1570-E7C3-417D-8EB9-2EF51BA7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615016" cy="3694176"/>
          </a:xfrm>
        </p:spPr>
        <p:txBody>
          <a:bodyPr/>
          <a:lstStyle/>
          <a:p>
            <a:r>
              <a:rPr lang="en-US" dirty="0"/>
              <a:t>Testing API’s is a laborious and boring process but, its incredibly important</a:t>
            </a:r>
          </a:p>
          <a:p>
            <a:endParaRPr lang="en-US" dirty="0"/>
          </a:p>
          <a:p>
            <a:r>
              <a:rPr lang="en-US" dirty="0"/>
              <a:t>Authentication breaches; Venmo, Facebook, USPS, and </a:t>
            </a:r>
            <a:r>
              <a:rPr lang="en-US" dirty="0" err="1"/>
              <a:t>JustDial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EBA42-109B-4D10-9988-D0925820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784" y="2478024"/>
            <a:ext cx="1605197" cy="1605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0C663-436F-491A-A467-A53B9B174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235" y="2478024"/>
            <a:ext cx="1605197" cy="1605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AEE624-CCAE-428C-8633-0D3A937B1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784" y="4325112"/>
            <a:ext cx="1605197" cy="1605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65F51-2177-490F-9747-7DB524378A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1235" y="4325112"/>
            <a:ext cx="1605197" cy="16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8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0DD7E-8534-4290-9ECA-AD9D7DDE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Techniques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7B02B609-97B8-412A-8660-C75606FE3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b="1" dirty="0"/>
              <a:t>Test Model Generation</a:t>
            </a:r>
            <a:r>
              <a:rPr lang="en-US" sz="1800" dirty="0"/>
              <a:t>: </a:t>
            </a:r>
            <a:r>
              <a:rPr lang="en-US" sz="1800"/>
              <a:t>Creating testConf.YAML from OpenAPI </a:t>
            </a:r>
            <a:r>
              <a:rPr lang="en-US" sz="1800" dirty="0"/>
              <a:t>Specification (Swagger)</a:t>
            </a:r>
          </a:p>
          <a:p>
            <a:r>
              <a:rPr lang="en-US" sz="1800" b="1" dirty="0"/>
              <a:t>Abstract Test Case Generation</a:t>
            </a:r>
            <a:r>
              <a:rPr lang="en-US" sz="1800" dirty="0"/>
              <a:t>: Abstract or platform-independent case generation</a:t>
            </a:r>
          </a:p>
          <a:p>
            <a:r>
              <a:rPr lang="en-US" sz="1800" b="1" dirty="0"/>
              <a:t>Test Case Generation</a:t>
            </a:r>
            <a:r>
              <a:rPr lang="en-US" sz="1800" dirty="0"/>
              <a:t>: Abstract to executable cases (REST Assured)</a:t>
            </a:r>
          </a:p>
          <a:p>
            <a:r>
              <a:rPr lang="en-US" sz="1800" b="1" dirty="0"/>
              <a:t>Test Case Execution</a:t>
            </a:r>
            <a:endParaRPr lang="en-US" sz="1800" dirty="0"/>
          </a:p>
          <a:p>
            <a:r>
              <a:rPr lang="en-US" sz="1800" b="1" dirty="0"/>
              <a:t>Feedback Collection</a:t>
            </a:r>
            <a:r>
              <a:rPr lang="en-US" sz="1800" dirty="0"/>
              <a:t>: Learning and making better tests (Coverage)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43C60-5130-4B89-9BA8-2BFBCC8A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1524518"/>
            <a:ext cx="4097657" cy="37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3BB0-8052-4AF5-8CFD-75854E33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53A78-F032-4B7E-A3EE-9BAED246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9" y="2278380"/>
            <a:ext cx="11129014" cy="1925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39EA40-E8DE-4B54-981C-1B319D0E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9" y="4491160"/>
            <a:ext cx="3487805" cy="1874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0540D-5D4F-4CEF-B8C2-1E030758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70" y="4491160"/>
            <a:ext cx="3492170" cy="187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A4924-F4CD-42F8-AE18-68E3F08AC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182" y="4491160"/>
            <a:ext cx="3420519" cy="18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7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B46E-8D14-409D-B19A-87806C2F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Stripe: Create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3F0B-ABCB-491A-B965-F1CC48D1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519919" cy="3694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are the differences coming from? </a:t>
            </a:r>
          </a:p>
          <a:p>
            <a:pPr lvl="1"/>
            <a:r>
              <a:rPr lang="en-US" dirty="0"/>
              <a:t>Random based testing difference = ~5%</a:t>
            </a:r>
          </a:p>
          <a:p>
            <a:pPr lvl="1"/>
            <a:r>
              <a:rPr lang="en-US" dirty="0"/>
              <a:t>Constraint based testing difference = ~66%</a:t>
            </a:r>
          </a:p>
          <a:p>
            <a:r>
              <a:rPr lang="en-US" dirty="0"/>
              <a:t>Changes in Stripe API</a:t>
            </a:r>
          </a:p>
          <a:p>
            <a:pPr lvl="1"/>
            <a:r>
              <a:rPr lang="en-US" dirty="0"/>
              <a:t>Disconformity with OAS &amp; Statues 4XX with (possibly) valid credentials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A89C1-05C9-476B-BC6E-EDCD9D1F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487" y="2478024"/>
            <a:ext cx="4925112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F6731-ACCF-418B-929A-1FC64AF9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87" y="3750061"/>
            <a:ext cx="5810693" cy="575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5A9A84-D583-419E-9677-4D2CA84D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487" y="4564047"/>
            <a:ext cx="4790661" cy="18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4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9B41-643A-4ACE-855D-C1E4C9AD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Yelp: Search Businesses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6F3-2891-4583-9CC3-9D3595DB4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Where are the differences coming from? </a:t>
                </a:r>
              </a:p>
              <a:p>
                <a:pPr lvl="1"/>
                <a:r>
                  <a:rPr lang="en-US" dirty="0"/>
                  <a:t>Random based testing difference = ~9%</a:t>
                </a:r>
              </a:p>
              <a:p>
                <a:pPr lvl="1"/>
                <a:r>
                  <a:rPr lang="en-US" dirty="0"/>
                  <a:t>Constraint based testing difference = ~40%</a:t>
                </a:r>
              </a:p>
              <a:p>
                <a:r>
                  <a:rPr lang="en-US" dirty="0"/>
                  <a:t>Random based testing lacking posted raw results</a:t>
                </a:r>
              </a:p>
              <a:p>
                <a:pPr lvl="1"/>
                <a:r>
                  <a:rPr lang="en-US" dirty="0"/>
                  <a:t>Best Guess? Status 5XX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Optional field “offset” can cause errors</a:t>
                </a:r>
              </a:p>
              <a:p>
                <a:r>
                  <a:rPr lang="en-US" dirty="0"/>
                  <a:t>Constraint based testing is a tangled twisted mess</a:t>
                </a:r>
              </a:p>
              <a:p>
                <a:pPr lvl="1"/>
                <a:r>
                  <a:rPr lang="en-US" dirty="0"/>
                  <a:t>Handling incorrect data types differently: 2XX empty results vs. 4XX internal error and 5XX internal error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2D6F3-2891-4583-9CC3-9D3595DB4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2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FF642-5B5E-4A31-937B-DC4D816F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Improvements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36F1-238A-4BC1-A844-85F94CCE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RESTest is not a perfect tool, what does it need to improve:</a:t>
            </a:r>
          </a:p>
          <a:p>
            <a:pPr marL="0" indent="0">
              <a:buNone/>
            </a:pPr>
            <a:endParaRPr lang="en-US" sz="1800"/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Improve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Update Benchmarking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Usefulness</a:t>
            </a:r>
          </a:p>
        </p:txBody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3E0D11B1-0F43-4A8B-A0D1-28B058A13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367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368</Words>
  <Application>Microsoft Office PowerPoint</Application>
  <PresentationFormat>Widescreen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Neue Haas Grotesk Text Pro</vt:lpstr>
      <vt:lpstr>AccentBoxVTI</vt:lpstr>
      <vt:lpstr>RESTest</vt:lpstr>
      <vt:lpstr>Introduction &amp; Motivation</vt:lpstr>
      <vt:lpstr>RESTful (REpresentational State Transfer)</vt:lpstr>
      <vt:lpstr>Problem</vt:lpstr>
      <vt:lpstr>Techniques</vt:lpstr>
      <vt:lpstr>Testing</vt:lpstr>
      <vt:lpstr>Stripe: Create Product</vt:lpstr>
      <vt:lpstr>Yelp: Search Businesses</vt:lpstr>
      <vt:lpstr>Improvements</vt:lpstr>
      <vt:lpstr>Threats to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Schlager, Matthew (schlagmt)</dc:creator>
  <cp:lastModifiedBy>Schlager, Matthew (schlagmt)</cp:lastModifiedBy>
  <cp:revision>4</cp:revision>
  <dcterms:created xsi:type="dcterms:W3CDTF">2021-11-22T19:27:26Z</dcterms:created>
  <dcterms:modified xsi:type="dcterms:W3CDTF">2021-11-23T16:53:29Z</dcterms:modified>
</cp:coreProperties>
</file>