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bb8eee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bb8eee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bbb8eee4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bbb8eee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goal of this project is to understand, replicate, and expand to different problems.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 -  The first step of this </a:t>
            </a:r>
            <a:r>
              <a:rPr lang="en"/>
              <a:t>process</a:t>
            </a:r>
            <a:r>
              <a:rPr lang="en"/>
              <a:t> includes gaining a higher understanding of the program itself. This will include reading and studying the research paper in initial stages. And in ladder stages diving into the code, experimenting and gaining an understanding of how it is doing what it is doing.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Replicate - The second step will be replicating test cases that are provided by the developers. This </a:t>
            </a:r>
            <a:r>
              <a:rPr lang="en"/>
              <a:t>includes</a:t>
            </a:r>
            <a:r>
              <a:rPr lang="en"/>
              <a:t> popular commercial APIs like Foursquare, Marvel, Yelp, and YouTube to name a few.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Expand - The final step will be to use the higher understanding of the code to apply it to different APIs (such as the ones I work with at my coop). With this I will be able to understand how this tool can be improved and expanded upon in the future so that it can work on different systems.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bb8eee4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bbb8eee4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bb8eee4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bb8eee4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Replication of RESTest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Matthew Schlager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54906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Background</a:t>
            </a:r>
            <a:r>
              <a:rPr lang="en"/>
              <a:t>:</a:t>
            </a:r>
            <a:endParaRPr/>
          </a:p>
          <a:p>
            <a:pPr indent="-310832" lvl="1" marL="914400" rtl="0" algn="l">
              <a:lnSpc>
                <a:spcPct val="115000"/>
              </a:lnSpc>
              <a:spcBef>
                <a:spcPts val="0"/>
              </a:spcBef>
              <a:spcAft>
                <a:spcPts val="0"/>
              </a:spcAft>
              <a:buSzPct val="100000"/>
              <a:buChar char="○"/>
            </a:pPr>
            <a:r>
              <a:rPr lang="en"/>
              <a:t>RESTest is a framework for automated black-box testing of RESTful web APIs</a:t>
            </a:r>
            <a:endParaRPr/>
          </a:p>
          <a:p>
            <a:pPr indent="0" lvl="0" marL="0" rtl="0" algn="l">
              <a:lnSpc>
                <a:spcPct val="115000"/>
              </a:lnSpc>
              <a:spcBef>
                <a:spcPts val="0"/>
              </a:spcBef>
              <a:spcAft>
                <a:spcPts val="0"/>
              </a:spcAft>
              <a:buNone/>
            </a:pPr>
            <a:r>
              <a:t/>
            </a:r>
            <a:endParaRPr/>
          </a:p>
          <a:p>
            <a:pPr indent="-334327" lvl="0" marL="457200" rtl="0" algn="l">
              <a:lnSpc>
                <a:spcPct val="115000"/>
              </a:lnSpc>
              <a:spcBef>
                <a:spcPts val="0"/>
              </a:spcBef>
              <a:spcAft>
                <a:spcPts val="0"/>
              </a:spcAft>
              <a:buSzPct val="100000"/>
              <a:buChar char="●"/>
            </a:pPr>
            <a:r>
              <a:rPr lang="en"/>
              <a:t>Motivation:</a:t>
            </a:r>
            <a:endParaRPr/>
          </a:p>
          <a:p>
            <a:pPr indent="-310832" lvl="1" marL="914400" rtl="0" algn="l">
              <a:lnSpc>
                <a:spcPct val="115000"/>
              </a:lnSpc>
              <a:spcBef>
                <a:spcPts val="0"/>
              </a:spcBef>
              <a:spcAft>
                <a:spcPts val="0"/>
              </a:spcAft>
              <a:buSzPct val="100000"/>
              <a:buChar char="○"/>
            </a:pPr>
            <a:r>
              <a:rPr lang="en"/>
              <a:t>Fortech LLC - Web Developer - December 2020 to Present</a:t>
            </a:r>
            <a:endParaRPr/>
          </a:p>
          <a:p>
            <a:pPr indent="-310832" lvl="1" marL="914400" rtl="0" algn="l">
              <a:lnSpc>
                <a:spcPct val="115000"/>
              </a:lnSpc>
              <a:spcBef>
                <a:spcPts val="0"/>
              </a:spcBef>
              <a:spcAft>
                <a:spcPts val="0"/>
              </a:spcAft>
              <a:buSzPct val="100000"/>
              <a:buChar char="○"/>
            </a:pPr>
            <a:r>
              <a:rPr lang="en"/>
              <a:t>Push for increased API development and structure</a:t>
            </a:r>
            <a:endParaRPr/>
          </a:p>
          <a:p>
            <a:pPr indent="0" lvl="0" marL="914400" rtl="0" algn="l">
              <a:lnSpc>
                <a:spcPct val="115000"/>
              </a:lnSpc>
              <a:spcBef>
                <a:spcPts val="0"/>
              </a:spcBef>
              <a:spcAft>
                <a:spcPts val="0"/>
              </a:spcAft>
              <a:buNone/>
            </a:pPr>
            <a:r>
              <a:t/>
            </a:r>
            <a:endParaRPr/>
          </a:p>
          <a:p>
            <a:pPr indent="-334327" lvl="0" marL="457200" rtl="0" algn="l">
              <a:lnSpc>
                <a:spcPct val="115000"/>
              </a:lnSpc>
              <a:spcBef>
                <a:spcPts val="0"/>
              </a:spcBef>
              <a:spcAft>
                <a:spcPts val="0"/>
              </a:spcAft>
              <a:buSzPct val="100000"/>
              <a:buChar char="●"/>
            </a:pPr>
            <a:r>
              <a:rPr lang="en"/>
              <a:t>Problem:</a:t>
            </a:r>
            <a:endParaRPr/>
          </a:p>
          <a:p>
            <a:pPr indent="-310832" lvl="1" marL="914400" rtl="0" algn="l">
              <a:lnSpc>
                <a:spcPct val="115000"/>
              </a:lnSpc>
              <a:spcBef>
                <a:spcPts val="0"/>
              </a:spcBef>
              <a:spcAft>
                <a:spcPts val="0"/>
              </a:spcAft>
              <a:buSzPct val="100000"/>
              <a:buChar char="○"/>
            </a:pPr>
            <a:r>
              <a:rPr lang="en"/>
              <a:t>Lack of standardized testing of APIs</a:t>
            </a:r>
            <a:endParaRPr/>
          </a:p>
          <a:p>
            <a:pPr indent="-310832" lvl="1" marL="914400" rtl="0" algn="l">
              <a:lnSpc>
                <a:spcPct val="115000"/>
              </a:lnSpc>
              <a:spcBef>
                <a:spcPts val="0"/>
              </a:spcBef>
              <a:spcAft>
                <a:spcPts val="0"/>
              </a:spcAft>
              <a:buSzPct val="100000"/>
              <a:buChar char="○"/>
            </a:pPr>
            <a:r>
              <a:rPr lang="en"/>
              <a:t>Applying these techniques in RESTest to APIs at my place of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Work</a:t>
            </a:r>
            <a:endParaRPr/>
          </a:p>
        </p:txBody>
      </p:sp>
      <p:sp>
        <p:nvSpPr>
          <p:cNvPr id="80" name="Google Shape;80;p15"/>
          <p:cNvSpPr txBox="1"/>
          <p:nvPr>
            <p:ph idx="1" type="body"/>
          </p:nvPr>
        </p:nvSpPr>
        <p:spPr>
          <a:xfrm>
            <a:off x="471900" y="1919075"/>
            <a:ext cx="76209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primary goal of this project is to understand, replicate, and expand to different problems.</a:t>
            </a:r>
            <a:endParaRPr/>
          </a:p>
          <a:p>
            <a:pPr indent="-317500" lvl="1" marL="914400" rtl="0" algn="l">
              <a:spcBef>
                <a:spcPts val="0"/>
              </a:spcBef>
              <a:spcAft>
                <a:spcPts val="0"/>
              </a:spcAft>
              <a:buSzPts val="1400"/>
              <a:buChar char="○"/>
            </a:pPr>
            <a:r>
              <a:rPr lang="en"/>
              <a:t>Understand -  Learning the research already done and understand how the tool is specifically working</a:t>
            </a:r>
            <a:endParaRPr/>
          </a:p>
          <a:p>
            <a:pPr indent="-317500" lvl="1" marL="914400" rtl="0" algn="l">
              <a:spcBef>
                <a:spcPts val="0"/>
              </a:spcBef>
              <a:spcAft>
                <a:spcPts val="0"/>
              </a:spcAft>
              <a:buSzPts val="1400"/>
              <a:buChar char="○"/>
            </a:pPr>
            <a:r>
              <a:rPr lang="en"/>
              <a:t>Replicate - This includes re-</a:t>
            </a:r>
            <a:r>
              <a:rPr lang="en"/>
              <a:t>creating</a:t>
            </a:r>
            <a:r>
              <a:rPr lang="en"/>
              <a:t> </a:t>
            </a:r>
            <a:r>
              <a:rPr lang="en"/>
              <a:t>test cases for APIs provided by the developers </a:t>
            </a:r>
            <a:r>
              <a:rPr lang="en"/>
              <a:t>and applying the tool to new APIs</a:t>
            </a:r>
            <a:endParaRPr/>
          </a:p>
          <a:p>
            <a:pPr indent="-317500" lvl="1" marL="914400" rtl="0" algn="l">
              <a:spcBef>
                <a:spcPts val="0"/>
              </a:spcBef>
              <a:spcAft>
                <a:spcPts val="0"/>
              </a:spcAft>
              <a:buSzPts val="1400"/>
              <a:buChar char="○"/>
            </a:pPr>
            <a:r>
              <a:rPr lang="en"/>
              <a:t>Expand - Expand the </a:t>
            </a:r>
            <a:r>
              <a:rPr lang="en"/>
              <a:t>principles</a:t>
            </a:r>
            <a:r>
              <a:rPr lang="en"/>
              <a:t> and techniques within RESTest to to work for different types of APIs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Plan</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Evaluation of the processed outlined previously will be through the monitoring on the code detection rate</a:t>
            </a:r>
            <a:endParaRPr/>
          </a:p>
          <a:p>
            <a:pPr indent="-317500" lvl="1" marL="914400" rtl="0" algn="l">
              <a:spcBef>
                <a:spcPts val="0"/>
              </a:spcBef>
              <a:spcAft>
                <a:spcPts val="0"/>
              </a:spcAft>
              <a:buSzPts val="1400"/>
              <a:buChar char="○"/>
            </a:pPr>
            <a:r>
              <a:rPr lang="en"/>
              <a:t>This will be in comparing the results achieved by RESTest developers versus my results</a:t>
            </a:r>
            <a:endParaRPr/>
          </a:p>
          <a:p>
            <a:pPr indent="-342900" lvl="0" marL="457200" rtl="0" algn="l">
              <a:spcBef>
                <a:spcPts val="0"/>
              </a:spcBef>
              <a:spcAft>
                <a:spcPts val="0"/>
              </a:spcAft>
              <a:buSzPts val="1800"/>
              <a:buChar char="●"/>
            </a:pPr>
            <a:r>
              <a:rPr lang="en"/>
              <a:t>Comparing the results obtained in documented test cases versus APIs not tested by the </a:t>
            </a:r>
            <a:r>
              <a:rPr lang="en"/>
              <a:t>developers</a:t>
            </a:r>
            <a:endParaRPr/>
          </a:p>
          <a:p>
            <a:pPr indent="-342900" lvl="0" marL="457200" rtl="0" algn="l">
              <a:spcBef>
                <a:spcPts val="0"/>
              </a:spcBef>
              <a:spcAft>
                <a:spcPts val="0"/>
              </a:spcAft>
              <a:buSzPts val="1800"/>
              <a:buChar char="●"/>
            </a:pPr>
            <a:r>
              <a:rPr lang="en"/>
              <a:t>The ability to understand the code behind RESTest and </a:t>
            </a:r>
            <a:r>
              <a:rPr lang="en"/>
              <a:t>whether</a:t>
            </a:r>
            <a:r>
              <a:rPr lang="en"/>
              <a:t> it can be used or expanded upon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Feasibility</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Milestone 1 (9/30):</a:t>
            </a:r>
            <a:endParaRPr/>
          </a:p>
          <a:p>
            <a:pPr indent="-317500" lvl="1" marL="914400" rtl="0" algn="l">
              <a:spcBef>
                <a:spcPts val="0"/>
              </a:spcBef>
              <a:spcAft>
                <a:spcPts val="0"/>
              </a:spcAft>
              <a:buSzPts val="1400"/>
              <a:buChar char="○"/>
            </a:pPr>
            <a:r>
              <a:rPr lang="en"/>
              <a:t>Providing a high level overview of the process, tools, and techniques being used within RESTest</a:t>
            </a:r>
            <a:endParaRPr/>
          </a:p>
          <a:p>
            <a:pPr indent="-342900" lvl="0" marL="457200" rtl="0" algn="l">
              <a:spcBef>
                <a:spcPts val="0"/>
              </a:spcBef>
              <a:spcAft>
                <a:spcPts val="0"/>
              </a:spcAft>
              <a:buSzPts val="1800"/>
              <a:buChar char="●"/>
            </a:pPr>
            <a:r>
              <a:rPr lang="en"/>
              <a:t>Milestone 2 (10/28):</a:t>
            </a:r>
            <a:endParaRPr/>
          </a:p>
          <a:p>
            <a:pPr indent="-317500" lvl="1" marL="914400" rtl="0" algn="l">
              <a:spcBef>
                <a:spcPts val="0"/>
              </a:spcBef>
              <a:spcAft>
                <a:spcPts val="0"/>
              </a:spcAft>
              <a:buSzPts val="1400"/>
              <a:buChar char="○"/>
            </a:pPr>
            <a:r>
              <a:rPr lang="en"/>
              <a:t>Detailed documentation on the recreating of developer test cases along with new test cases</a:t>
            </a:r>
            <a:endParaRPr/>
          </a:p>
          <a:p>
            <a:pPr indent="-342900" lvl="0" marL="457200" rtl="0" algn="l">
              <a:spcBef>
                <a:spcPts val="0"/>
              </a:spcBef>
              <a:spcAft>
                <a:spcPts val="0"/>
              </a:spcAft>
              <a:buSzPts val="1800"/>
              <a:buChar char="●"/>
            </a:pPr>
            <a:r>
              <a:rPr lang="en"/>
              <a:t>Milestone 3 (11/18):</a:t>
            </a:r>
            <a:endParaRPr/>
          </a:p>
          <a:p>
            <a:pPr indent="-317500" lvl="1" marL="914400" rtl="0" algn="l">
              <a:spcBef>
                <a:spcPts val="0"/>
              </a:spcBef>
              <a:spcAft>
                <a:spcPts val="0"/>
              </a:spcAft>
              <a:buSzPts val="1400"/>
              <a:buChar char="○"/>
            </a:pPr>
            <a:r>
              <a:rPr lang="en"/>
              <a:t>Analysis of whether the techniques being used within RESTest can be applied in other tools or if they can be improved upon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