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B1EBC-60A7-49D7-A2AC-767D51AEEC3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310F3-8E0D-4538-8FAA-A46E4E371B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Peter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Pane</a:t>
            </a:r>
            <a:r>
              <a:rPr lang="de-DE" baseline="0" dirty="0" smtClean="0"/>
              <a:t> Burger </a:t>
            </a:r>
            <a:r>
              <a:rPr lang="de-DE" baseline="0" dirty="0" err="1" smtClean="0"/>
              <a:t>Brudi</a:t>
            </a:r>
            <a:r>
              <a:rPr lang="de-DE" baseline="0" dirty="0" smtClean="0"/>
              <a:t> </a:t>
            </a:r>
            <a:r>
              <a:rPr lang="de-DE" baseline="0" smtClean="0"/>
              <a:t>Wasser Notebook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310F3-8E0D-4538-8FAA-A46E4E371B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5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310F3-8E0D-4538-8FAA-A46E4E371B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64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310F3-8E0D-4538-8FAA-A46E4E371B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51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310F3-8E0D-4538-8FAA-A46E4E371B2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02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66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15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47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6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3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3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0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1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7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04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2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8A02-FE03-445A-838D-9AECCD08EB51}" type="datetimeFigureOut">
              <a:rPr lang="de-DE" smtClean="0"/>
              <a:t>27.07.2018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FE1F-D7E8-437A-8271-2CF73304D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08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asd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86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23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agasg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95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fgdgdfg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42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fdgdgfd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05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sfdgsdfg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202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14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asd</vt:lpstr>
      <vt:lpstr>asd</vt:lpstr>
      <vt:lpstr>agasg</vt:lpstr>
      <vt:lpstr>fgdgdfg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MDMamo MDMamo</dc:creator>
  <cp:lastModifiedBy>MDMamo MDMamo</cp:lastModifiedBy>
  <cp:revision>2</cp:revision>
  <dcterms:created xsi:type="dcterms:W3CDTF">2018-07-27T10:49:04Z</dcterms:created>
  <dcterms:modified xsi:type="dcterms:W3CDTF">2018-07-27T11:03:21Z</dcterms:modified>
</cp:coreProperties>
</file>