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7e841b6c0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7e841b6c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7e841b6c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7e841b6c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7e841b6c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7e841b6c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7e841b6c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7e841b6c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7e841b6c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7e841b6c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7e841b6c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7e841b6c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7e841b6c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7e841b6c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7e841b6c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7e841b6c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7e841b6c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7e841b6c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7e841b6c0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7e841b6c0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libXosd Project Design Document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Derrick Black, Eli Graves, Ainsley Pollitt, Shane Reynolds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Inheriting previous system architecture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libXosd is an open-source project that we are modifying to add new features and bring up-to-date to current standards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current plans to make large changes in the system architecture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Focus on working with systems and relationships in place</a:t>
            </a: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2650" y="2310375"/>
            <a:ext cx="1693751" cy="239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297500" y="393750"/>
            <a:ext cx="3403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FE-01: Displays text over screen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FE-02: FE-01 complies with multiple screens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FE-03: Multiple fonts, font sizes, and custom text colors will be supported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FE-04: Displaying pixmaps on screen</a:t>
            </a:r>
            <a:endParaRPr/>
          </a:p>
        </p:txBody>
      </p:sp>
      <p:sp>
        <p:nvSpPr>
          <p:cNvPr id="205" name="Google Shape;205;p23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NF-01: Ensure the project is maintainable in future through efficient and effective programming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NF-02: The software will be supported on different kinds of UNIX systems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NF-03: The user experience is simple and easy to use and understand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NF-04: The software will be entirely offline</a:t>
            </a:r>
            <a:endParaRPr/>
          </a:p>
        </p:txBody>
      </p:sp>
      <p:sp>
        <p:nvSpPr>
          <p:cNvPr id="206" name="Google Shape;206;p23"/>
          <p:cNvSpPr txBox="1"/>
          <p:nvPr>
            <p:ph type="title"/>
          </p:nvPr>
        </p:nvSpPr>
        <p:spPr>
          <a:xfrm>
            <a:off x="4933225" y="393750"/>
            <a:ext cx="3403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Requirements</a:t>
            </a:r>
            <a:endParaRPr/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224" y="3906450"/>
            <a:ext cx="1331675" cy="123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9" y="3906450"/>
            <a:ext cx="1331675" cy="123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Document Purpose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Explore the path to be taken in working on the libXosd project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Shown through: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cases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Requirements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Dependencies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Living Document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Everything is subject to change as we work on the project and find better solutions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Scope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05255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Updating libXosd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Read user information and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Display on screen over everything else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Multi-monitor support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Graphical support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Other user requests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6650" y="2620575"/>
            <a:ext cx="5034676" cy="2158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Project Mentor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Dr. Aaron Clauson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Uses libXosd personally for lecture recording purposes and more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Personal requirement of multi-monitor support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General Unix </a:t>
            </a:r>
            <a:r>
              <a:rPr lang="en"/>
              <a:t>user base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Anyone with a desire to display constant updated information on screen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SourceForge page has more requests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pixmap support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Update to latest systems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5269" y="2384175"/>
            <a:ext cx="2328730" cy="275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Perspective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libXosd application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Unix utility in 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Allows text display based on inputs such as current time or battery percentage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Similar to volume control on televisions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Always displayed on top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Supports transparency so that text can be display without a background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375" y="3234663"/>
            <a:ext cx="266700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Features/High Level Functions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FE-01: Users will be able to display 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FE-02: Users will be able to extend text display to multiple screens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FE-03: Users will be able to display text of varying fonts and colors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FE-04: Users will be able to display pixmaps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Characteristics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Average user may not have a strong understanding of utilizing complicated software applications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Uses Unix, however, so on average more likely to be technologically fluent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Has use for on screen display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Tracking data such as battery percentage or CPU temperature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Keeping important information on screen for screen recordings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Customizability of Unix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Software engineers will have a greater understanding of utilizing complicated software and have the ability to modify open-source software themselves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5525" y="2105000"/>
            <a:ext cx="1180877" cy="1180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libXosd Project Team are all full-time students, some working part time as well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Labor intensive extensions and modifications will be more difficult to accomplish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budget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project is being completed as a Senior Project and thus monetary compensation is not expected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 Source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team is limited to open-source or free software to aid development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Lack of testing users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project has not been updated in several years and thus may have a near nonexistent userbase to aid in testing or other feedback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3850" y="209613"/>
            <a:ext cx="1466205" cy="128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1100" y="159550"/>
            <a:ext cx="2447075" cy="162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3403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will be familiar with the fundamentals of utilizing software applications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Unix user, so more likely to be used to being hands 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Documentation will be provided to support all users</a:t>
            </a:r>
            <a:endParaRPr/>
          </a:p>
        </p:txBody>
      </p:sp>
      <p:sp>
        <p:nvSpPr>
          <p:cNvPr id="190" name="Google Shape;190;p21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Unix operating environment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 programming language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Extensibility of previous versions of libXosd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May not be able to support all proposed features</a:t>
            </a:r>
            <a:endParaRPr/>
          </a:p>
        </p:txBody>
      </p:sp>
      <p:sp>
        <p:nvSpPr>
          <p:cNvPr id="191" name="Google Shape;191;p21"/>
          <p:cNvSpPr txBox="1"/>
          <p:nvPr>
            <p:ph type="title"/>
          </p:nvPr>
        </p:nvSpPr>
        <p:spPr>
          <a:xfrm>
            <a:off x="4933225" y="393750"/>
            <a:ext cx="3403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