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368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B4711-203E-B348-9C38-80AC4C217610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A0668-5DE5-1C46-BBA6-5EA373F6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latin typeface="Arial"/>
                <a:cs typeface="Arial"/>
              </a:rPr>
              <a:t>Figure 1. Study design (A) and clinical sampling (B) adapted from </a:t>
            </a:r>
            <a:r>
              <a:rPr lang="en-US" sz="1200" b="1" dirty="0" err="1" smtClean="0">
                <a:latin typeface="Arial"/>
                <a:cs typeface="Arial"/>
              </a:rPr>
              <a:t>Sandborn</a:t>
            </a:r>
            <a:r>
              <a:rPr lang="en-US" sz="1200" b="1" smtClean="0">
                <a:latin typeface="Arial"/>
                <a:cs typeface="Arial"/>
              </a:rPr>
              <a:t> et al 2012.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A0668-5DE5-1C46-BBA6-5EA373F642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9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09B7-BAE4-F34A-8CBD-26E363DDABDB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524-8363-314B-B1F3-27C592AA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3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09B7-BAE4-F34A-8CBD-26E363DDABDB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524-8363-314B-B1F3-27C592AA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0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09B7-BAE4-F34A-8CBD-26E363DDABDB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524-8363-314B-B1F3-27C592AA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8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09B7-BAE4-F34A-8CBD-26E363DDABDB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524-8363-314B-B1F3-27C592AA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9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09B7-BAE4-F34A-8CBD-26E363DDABDB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524-8363-314B-B1F3-27C592AA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9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09B7-BAE4-F34A-8CBD-26E363DDABDB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524-8363-314B-B1F3-27C592AA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09B7-BAE4-F34A-8CBD-26E363DDABDB}" type="datetimeFigureOut">
              <a:rPr lang="en-US" smtClean="0"/>
              <a:t>3/27/17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524-8363-314B-B1F3-27C592AA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4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09B7-BAE4-F34A-8CBD-26E363DDABDB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524-8363-314B-B1F3-27C592AA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2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09B7-BAE4-F34A-8CBD-26E363DDABDB}" type="datetimeFigureOut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524-8363-314B-B1F3-27C592AA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3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09B7-BAE4-F34A-8CBD-26E363DDABDB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524-8363-314B-B1F3-27C592AA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7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09B7-BAE4-F34A-8CBD-26E363DDABDB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524-8363-314B-B1F3-27C592AA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6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709B7-BAE4-F34A-8CBD-26E363DDABDB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2F524-8363-314B-B1F3-27C592AA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0471" y="-83742"/>
            <a:ext cx="9144000" cy="6862469"/>
            <a:chOff x="10471" y="-13178"/>
            <a:chExt cx="9144000" cy="686246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40" y="188932"/>
              <a:ext cx="9127159" cy="6660359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0471" y="-13178"/>
              <a:ext cx="91440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600" b="1" dirty="0">
                <a:latin typeface="Arial"/>
                <a:cs typeface="Arial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98588" y="4968814"/>
              <a:ext cx="2951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Helvetica"/>
                  <a:cs typeface="Helvetica"/>
                </a:rPr>
                <a:t>4</a:t>
              </a:r>
              <a:endParaRPr lang="en-US" sz="1200" dirty="0">
                <a:latin typeface="Helvetica"/>
                <a:cs typeface="Helvetic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84947" y="4357451"/>
              <a:ext cx="2464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n>
                    <a:solidFill>
                      <a:srgbClr val="000000"/>
                    </a:solidFill>
                  </a:ln>
                  <a:solidFill>
                    <a:srgbClr val="FF0000"/>
                  </a:solidFill>
                  <a:latin typeface="Arial"/>
                  <a:cs typeface="Arial"/>
                </a:rPr>
                <a:t>X</a:t>
              </a:r>
              <a:r>
                <a:rPr lang="en-US" sz="1400" b="1" dirty="0" smtClean="0">
                  <a:latin typeface="Arial"/>
                  <a:cs typeface="Arial"/>
                </a:rPr>
                <a:t> </a:t>
              </a:r>
              <a:r>
                <a:rPr lang="en-US" sz="1400" b="1" dirty="0">
                  <a:latin typeface="Arial"/>
                  <a:cs typeface="Arial"/>
                </a:rPr>
                <a:t>=</a:t>
              </a:r>
              <a:r>
                <a:rPr lang="en-US" sz="1400" b="1" dirty="0" smtClean="0">
                  <a:latin typeface="Arial"/>
                  <a:cs typeface="Arial"/>
                </a:rPr>
                <a:t> Fecal sample collected</a:t>
              </a:r>
              <a:endParaRPr lang="en-US" sz="1400" b="1" dirty="0">
                <a:latin typeface="Arial"/>
                <a:cs typeface="Arial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0119" y="4752078"/>
              <a:ext cx="304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n>
                    <a:solidFill>
                      <a:srgbClr val="000000"/>
                    </a:solidFill>
                  </a:ln>
                  <a:solidFill>
                    <a:srgbClr val="FF0000"/>
                  </a:solidFill>
                  <a:latin typeface="Arial"/>
                  <a:cs typeface="Arial"/>
                </a:rPr>
                <a:t>X</a:t>
              </a:r>
              <a:endParaRPr lang="en-US" sz="14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737394" y="4879040"/>
              <a:ext cx="0" cy="1166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673508" y="4862091"/>
              <a:ext cx="0" cy="1166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490179" y="4958441"/>
              <a:ext cx="355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Helvetica"/>
                  <a:cs typeface="Helvetica"/>
                </a:rPr>
                <a:t>22</a:t>
              </a:r>
              <a:endParaRPr lang="en-US" sz="1200" dirty="0">
                <a:latin typeface="Helvetica"/>
                <a:cs typeface="Helvetic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41328" y="5140266"/>
              <a:ext cx="1686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Helvetica"/>
                  <a:cs typeface="Helvetica"/>
                </a:rPr>
                <a:t>Major secondary endpoints, maintenance phase</a:t>
              </a:r>
              <a:endParaRPr lang="en-US" sz="1200" dirty="0">
                <a:latin typeface="Helvetica"/>
                <a:cs typeface="Helvetic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85186" y="4680025"/>
            <a:ext cx="3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lang="en-US" sz="1400" b="1" dirty="0">
              <a:ln>
                <a:solidFill>
                  <a:srgbClr val="000000"/>
                </a:solidFill>
              </a:ln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42001" y="4684710"/>
            <a:ext cx="3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lang="en-US" sz="1400" b="1" dirty="0">
              <a:ln>
                <a:solidFill>
                  <a:srgbClr val="000000"/>
                </a:solidFill>
              </a:ln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21300" y="4678536"/>
            <a:ext cx="3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lang="en-US" sz="1400" b="1" dirty="0">
              <a:ln>
                <a:solidFill>
                  <a:srgbClr val="000000"/>
                </a:solidFill>
              </a:ln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63979" y="5802818"/>
            <a:ext cx="6919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14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3219</TotalTime>
  <Words>40</Words>
  <Application>Microsoft Macintosh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Doherty</dc:creator>
  <cp:lastModifiedBy>Matt Doherty</cp:lastModifiedBy>
  <cp:revision>14</cp:revision>
  <cp:lastPrinted>2015-11-13T17:57:56Z</cp:lastPrinted>
  <dcterms:created xsi:type="dcterms:W3CDTF">2015-11-13T15:29:40Z</dcterms:created>
  <dcterms:modified xsi:type="dcterms:W3CDTF">2017-03-27T07:07:05Z</dcterms:modified>
</cp:coreProperties>
</file>