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4711-203E-B348-9C38-80AC4C21761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0668-5DE5-1C46-BBA6-5EA373F6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/>
                <a:cs typeface="Arial"/>
              </a:rPr>
              <a:t>Figure 1. Study design (A) and clinical sampling (B) adapted from </a:t>
            </a:r>
            <a:r>
              <a:rPr lang="en-US" sz="1200" b="1" dirty="0" err="1" smtClean="0">
                <a:latin typeface="Arial"/>
                <a:cs typeface="Arial"/>
              </a:rPr>
              <a:t>Sandborn</a:t>
            </a:r>
            <a:r>
              <a:rPr lang="en-US" sz="1200" b="1" smtClean="0">
                <a:latin typeface="Arial"/>
                <a:cs typeface="Arial"/>
              </a:rPr>
              <a:t> et al 2012.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A0668-5DE5-1C46-BBA6-5EA373F64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09B7-BAE4-F34A-8CBD-26E363DDABD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471" y="-83742"/>
            <a:ext cx="9144000" cy="6862469"/>
            <a:chOff x="10471" y="-13178"/>
            <a:chExt cx="9144000" cy="68624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0" y="188932"/>
              <a:ext cx="9127159" cy="666035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71" y="-13178"/>
              <a:ext cx="9144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98588" y="4968814"/>
              <a:ext cx="295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4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4947" y="4357451"/>
              <a:ext cx="2424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X</a:t>
              </a:r>
              <a:r>
                <a:rPr lang="en-US" sz="1400" dirty="0">
                  <a:latin typeface="Arial"/>
                  <a:cs typeface="Arial"/>
                </a:rPr>
                <a:t> =</a:t>
              </a:r>
              <a:r>
                <a:rPr lang="en-US" sz="1400" dirty="0" smtClean="0">
                  <a:latin typeface="Arial"/>
                  <a:cs typeface="Arial"/>
                </a:rPr>
                <a:t> Fecal samples collected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0119" y="4752078"/>
              <a:ext cx="3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X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4070" y="4762574"/>
              <a:ext cx="3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X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9367" y="4762574"/>
              <a:ext cx="3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X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1380" y="4752078"/>
              <a:ext cx="3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X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737394" y="4879040"/>
              <a:ext cx="0" cy="116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73508" y="4862091"/>
              <a:ext cx="0" cy="116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90179" y="4958441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22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1328" y="5140266"/>
              <a:ext cx="1686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Major secondary endpoints, maintenance phase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91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39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Doherty</dc:creator>
  <cp:lastModifiedBy>Matt Doherty</cp:lastModifiedBy>
  <cp:revision>12</cp:revision>
  <cp:lastPrinted>2015-11-13T17:57:56Z</cp:lastPrinted>
  <dcterms:created xsi:type="dcterms:W3CDTF">2015-11-13T15:29:40Z</dcterms:created>
  <dcterms:modified xsi:type="dcterms:W3CDTF">2017-02-15T19:42:15Z</dcterms:modified>
</cp:coreProperties>
</file>