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AF0A1-7B6E-EF43-9EEE-FFBE99FF2B24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13473-A77E-3241-86E6-9E5D0D2B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= nod1, blue = WT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13473-A77E-3241-86E6-9E5D0D2BE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Red= before, blue = after (DSS3)</a:t>
            </a:r>
          </a:p>
          <a:p>
            <a:r>
              <a:rPr lang="en-US" dirty="0" smtClean="0"/>
              <a:t>NMDs was made with nod1</a:t>
            </a:r>
            <a:r>
              <a:rPr lang="en-US" baseline="0" dirty="0" smtClean="0"/>
              <a:t> data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13473-A77E-3241-86E6-9E5D0D2BE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Nod1 seems to stay</a:t>
            </a:r>
            <a:r>
              <a:rPr lang="en-US" baseline="0" dirty="0" smtClean="0"/>
              <a:t> more in the same place while WT changes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13473-A77E-3241-86E6-9E5D0D2BE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WT diversity decreases and stays low</a:t>
            </a:r>
            <a:r>
              <a:rPr lang="en-US" baseline="0" dirty="0" smtClean="0"/>
              <a:t> throughout model, but nod1 seems to go back up</a:t>
            </a:r>
          </a:p>
          <a:p>
            <a:r>
              <a:rPr lang="en-US" baseline="0" dirty="0" smtClean="0"/>
              <a:t>I wonder if the same species are coming back or if these are new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13473-A77E-3241-86E6-9E5D0D2BE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the number of OTUs and the alpha diversity go down</a:t>
            </a:r>
            <a:r>
              <a:rPr lang="en-US" baseline="0" dirty="0" smtClean="0"/>
              <a:t> after initiation of the model but then </a:t>
            </a:r>
            <a:r>
              <a:rPr lang="en-US" baseline="0" smtClean="0"/>
              <a:t>go back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13473-A77E-3241-86E6-9E5D0D2BE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4747-7ED0-964F-8048-C8063C9342B9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D46C-F429-4F42-A41E-69E2127D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Nod+/+ and Nod-/- comparison through AOM/DSS model – untreated with antibiotics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Microbiomes</a:t>
            </a:r>
            <a:r>
              <a:rPr lang="en-US" dirty="0" smtClean="0"/>
              <a:t> do not cluster separately before AOM/DSS treatment</a:t>
            </a:r>
            <a:endParaRPr lang="en-US" dirty="0"/>
          </a:p>
        </p:txBody>
      </p:sp>
      <p:pic>
        <p:nvPicPr>
          <p:cNvPr id="4" name="Content Placeholder 3" descr="compare.baseline.nmd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5" b="74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605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Microbiome</a:t>
            </a:r>
            <a:r>
              <a:rPr lang="en-US" dirty="0" smtClean="0"/>
              <a:t> does not change significantly after AOM/DSS treatment like it does in 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nge.nod1only.nm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" y="1600200"/>
            <a:ext cx="7502901" cy="48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7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nge.all.nm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011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mpare.invsi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011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mpare.so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011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7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od1.invsi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59" y="2084833"/>
            <a:ext cx="4635240" cy="2995859"/>
          </a:xfrm>
          <a:prstGeom prst="rect">
            <a:avLst/>
          </a:prstGeom>
        </p:spPr>
      </p:pic>
      <p:pic>
        <p:nvPicPr>
          <p:cNvPr id="5" name="Picture 4" descr="nod1.sob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1" y="2352225"/>
            <a:ext cx="3970658" cy="25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2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138</Words>
  <Application>Microsoft Macintosh PowerPoint</Application>
  <PresentationFormat>On-screen Show (4:3)</PresentationFormat>
  <Paragraphs>15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Nod+/+ and Nod-/- comparison through AOM/DSS model – untreated with antibiotics</vt:lpstr>
      <vt:lpstr>Microbiomes do not cluster separately before AOM/DSS treatment</vt:lpstr>
      <vt:lpstr>Microbiome does not change significantly after AOM/DSS treatment like it does in WT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Nod+/+ and Nod-/- comparison through AOM/DSS model – untreated with antibiotics</dc:title>
  <dc:creator>Amanda</dc:creator>
  <cp:lastModifiedBy>Amanda</cp:lastModifiedBy>
  <cp:revision>5</cp:revision>
  <dcterms:created xsi:type="dcterms:W3CDTF">2014-04-02T16:47:47Z</dcterms:created>
  <dcterms:modified xsi:type="dcterms:W3CDTF">2014-04-06T17:50:06Z</dcterms:modified>
</cp:coreProperties>
</file>