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0" r:id="rId2"/>
  </p:sldIdLst>
  <p:sldSz cx="8869363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F768A1"/>
    <a:srgbClr val="88419D"/>
    <a:srgbClr val="225EA8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84490"/>
  </p:normalViewPr>
  <p:slideViewPr>
    <p:cSldViewPr snapToGrid="0">
      <p:cViewPr varScale="1">
        <p:scale>
          <a:sx n="178" d="100"/>
          <a:sy n="178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6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285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3928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571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214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7857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250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1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12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 =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(N = 12)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478823"/>
            <a:ext cx="6652022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536703"/>
            <a:ext cx="6652022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55770"/>
            <a:ext cx="1912456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55770"/>
            <a:ext cx="5626502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729409"/>
            <a:ext cx="7649826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1957959"/>
            <a:ext cx="7649826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5770"/>
            <a:ext cx="7649826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717218"/>
            <a:ext cx="3752156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068716"/>
            <a:ext cx="3752156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717218"/>
            <a:ext cx="3770635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068716"/>
            <a:ext cx="3770635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421256"/>
            <a:ext cx="4490115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421256"/>
            <a:ext cx="4490115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55770"/>
            <a:ext cx="7649826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778849"/>
            <a:ext cx="7649826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711749"/>
            <a:ext cx="299341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4"/>
          <p:cNvSpPr txBox="1"/>
          <p:nvPr/>
        </p:nvSpPr>
        <p:spPr>
          <a:xfrm>
            <a:off x="-79412" y="1675269"/>
            <a:ext cx="11497745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0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(N=20)</a:t>
            </a:r>
          </a:p>
          <a:p>
            <a:r>
              <a:rPr lang="en-US" sz="20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 (N=21)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20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(N=9)</a:t>
            </a:r>
          </a:p>
          <a:p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</a:t>
            </a:r>
            <a:r>
              <a:rPr lang="en-US" sz="200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(N=12</a:t>
            </a:r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9" y="115894"/>
            <a:ext cx="990600" cy="87215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238806" y="1306644"/>
            <a:ext cx="1066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467" dirty="0"/>
          </a:p>
        </p:txBody>
      </p:sp>
      <p:sp>
        <p:nvSpPr>
          <p:cNvPr id="655" name="Google Shape;655;p64"/>
          <p:cNvSpPr/>
          <p:nvPr/>
        </p:nvSpPr>
        <p:spPr>
          <a:xfrm flipH="1">
            <a:off x="8404462" y="467376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5436849" y="2156628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600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600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600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7145687" y="143176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666" name="Google Shape;666;p64"/>
          <p:cNvSpPr txBox="1"/>
          <p:nvPr/>
        </p:nvSpPr>
        <p:spPr>
          <a:xfrm>
            <a:off x="508774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467" dirty="0"/>
          </a:p>
        </p:txBody>
      </p:sp>
      <p:sp>
        <p:nvSpPr>
          <p:cNvPr id="667" name="Google Shape;667;p64"/>
          <p:cNvSpPr txBox="1"/>
          <p:nvPr/>
        </p:nvSpPr>
        <p:spPr>
          <a:xfrm>
            <a:off x="555568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67" dirty="0"/>
          </a:p>
        </p:txBody>
      </p:sp>
      <p:sp>
        <p:nvSpPr>
          <p:cNvPr id="671" name="Google Shape;671;p64"/>
          <p:cNvSpPr txBox="1"/>
          <p:nvPr/>
        </p:nvSpPr>
        <p:spPr>
          <a:xfrm>
            <a:off x="6443015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67" dirty="0"/>
          </a:p>
        </p:txBody>
      </p:sp>
      <p:sp>
        <p:nvSpPr>
          <p:cNvPr id="675" name="Google Shape;675;p64"/>
          <p:cNvSpPr/>
          <p:nvPr/>
        </p:nvSpPr>
        <p:spPr>
          <a:xfrm rot="10800000">
            <a:off x="5669475" y="1668711"/>
            <a:ext cx="186465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64"/>
          <p:cNvCxnSpPr>
            <a:cxnSpLocks/>
          </p:cNvCxnSpPr>
          <p:nvPr/>
        </p:nvCxnSpPr>
        <p:spPr>
          <a:xfrm flipV="1">
            <a:off x="1135094" y="1127159"/>
            <a:ext cx="7567327" cy="12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2" name="Google Shape;682;p64"/>
          <p:cNvCxnSpPr/>
          <p:nvPr/>
        </p:nvCxnSpPr>
        <p:spPr>
          <a:xfrm>
            <a:off x="418422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64"/>
          <p:cNvCxnSpPr/>
          <p:nvPr/>
        </p:nvCxnSpPr>
        <p:spPr>
          <a:xfrm>
            <a:off x="534787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64"/>
          <p:cNvCxnSpPr/>
          <p:nvPr/>
        </p:nvCxnSpPr>
        <p:spPr>
          <a:xfrm>
            <a:off x="5766446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64"/>
          <p:cNvSpPr txBox="1"/>
          <p:nvPr/>
        </p:nvSpPr>
        <p:spPr>
          <a:xfrm>
            <a:off x="6795452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67" dirty="0"/>
          </a:p>
        </p:txBody>
      </p:sp>
      <p:cxnSp>
        <p:nvCxnSpPr>
          <p:cNvPr id="52" name="Google Shape;689;p64">
            <a:extLst>
              <a:ext uri="{FF2B5EF4-FFF2-40B4-BE49-F238E27FC236}">
                <a16:creationId xmlns:a16="http://schemas.microsoft.com/office/drawing/2014/main" id="{BC399A80-E920-BF44-A2AC-F88A0E213268}"/>
              </a:ext>
            </a:extLst>
          </p:cNvPr>
          <p:cNvCxnSpPr/>
          <p:nvPr/>
        </p:nvCxnSpPr>
        <p:spPr>
          <a:xfrm>
            <a:off x="113507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681;p64">
            <a:extLst>
              <a:ext uri="{FF2B5EF4-FFF2-40B4-BE49-F238E27FC236}">
                <a16:creationId xmlns:a16="http://schemas.microsoft.com/office/drawing/2014/main" id="{F147D2E2-CC5F-6147-84FD-1AF3767FC0EB}"/>
              </a:ext>
            </a:extLst>
          </p:cNvPr>
          <p:cNvCxnSpPr/>
          <p:nvPr/>
        </p:nvCxnSpPr>
        <p:spPr>
          <a:xfrm>
            <a:off x="7105375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690;p64">
            <a:extLst>
              <a:ext uri="{FF2B5EF4-FFF2-40B4-BE49-F238E27FC236}">
                <a16:creationId xmlns:a16="http://schemas.microsoft.com/office/drawing/2014/main" id="{9262E6C7-D308-6E4D-BD26-4F442192A0B5}"/>
              </a:ext>
            </a:extLst>
          </p:cNvPr>
          <p:cNvCxnSpPr/>
          <p:nvPr/>
        </p:nvCxnSpPr>
        <p:spPr>
          <a:xfrm>
            <a:off x="674530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93;p64">
            <a:extLst>
              <a:ext uri="{FF2B5EF4-FFF2-40B4-BE49-F238E27FC236}">
                <a16:creationId xmlns:a16="http://schemas.microsoft.com/office/drawing/2014/main" id="{AD770429-24FC-764C-BB50-257D02B26262}"/>
              </a:ext>
            </a:extLst>
          </p:cNvPr>
          <p:cNvSpPr txBox="1"/>
          <p:nvPr/>
        </p:nvSpPr>
        <p:spPr>
          <a:xfrm>
            <a:off x="2482527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 sz="1467" dirty="0"/>
          </a:p>
        </p:txBody>
      </p:sp>
      <p:sp>
        <p:nvSpPr>
          <p:cNvPr id="67" name="Google Shape;693;p64">
            <a:extLst>
              <a:ext uri="{FF2B5EF4-FFF2-40B4-BE49-F238E27FC236}">
                <a16:creationId xmlns:a16="http://schemas.microsoft.com/office/drawing/2014/main" id="{66174835-498B-BC48-847D-677EDE9417CC}"/>
              </a:ext>
            </a:extLst>
          </p:cNvPr>
          <p:cNvSpPr txBox="1"/>
          <p:nvPr/>
        </p:nvSpPr>
        <p:spPr>
          <a:xfrm>
            <a:off x="3932640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467" dirty="0"/>
          </a:p>
        </p:txBody>
      </p:sp>
      <p:cxnSp>
        <p:nvCxnSpPr>
          <p:cNvPr id="93" name="Google Shape;681;p64">
            <a:extLst>
              <a:ext uri="{FF2B5EF4-FFF2-40B4-BE49-F238E27FC236}">
                <a16:creationId xmlns:a16="http://schemas.microsoft.com/office/drawing/2014/main" id="{2E409A0A-E960-A44F-94A0-D7AF703CFF02}"/>
              </a:ext>
            </a:extLst>
          </p:cNvPr>
          <p:cNvCxnSpPr/>
          <p:nvPr/>
        </p:nvCxnSpPr>
        <p:spPr>
          <a:xfrm>
            <a:off x="8322601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694;p64">
            <a:extLst>
              <a:ext uri="{FF2B5EF4-FFF2-40B4-BE49-F238E27FC236}">
                <a16:creationId xmlns:a16="http://schemas.microsoft.com/office/drawing/2014/main" id="{3F4B286E-674F-0E4A-8D61-39B38740D016}"/>
              </a:ext>
            </a:extLst>
          </p:cNvPr>
          <p:cNvSpPr txBox="1"/>
          <p:nvPr/>
        </p:nvSpPr>
        <p:spPr>
          <a:xfrm>
            <a:off x="8013878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</a:p>
          <a:p>
            <a:pPr algn="ctr"/>
            <a:endParaRPr sz="1467" dirty="0"/>
          </a:p>
        </p:txBody>
      </p:sp>
      <p:sp>
        <p:nvSpPr>
          <p:cNvPr id="80" name="Google Shape;694;p64">
            <a:extLst>
              <a:ext uri="{FF2B5EF4-FFF2-40B4-BE49-F238E27FC236}">
                <a16:creationId xmlns:a16="http://schemas.microsoft.com/office/drawing/2014/main" id="{521D9E8D-3FA8-EF40-B06D-19FCB25F424A}"/>
              </a:ext>
            </a:extLst>
          </p:cNvPr>
          <p:cNvSpPr txBox="1"/>
          <p:nvPr/>
        </p:nvSpPr>
        <p:spPr>
          <a:xfrm>
            <a:off x="8432953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latin typeface="Calibri"/>
                <a:cs typeface="Calibri"/>
                <a:sym typeface="Calibri"/>
              </a:rPr>
              <a:t>30</a:t>
            </a:r>
          </a:p>
          <a:p>
            <a:pPr algn="ctr"/>
            <a:endParaRPr sz="1467" dirty="0"/>
          </a:p>
        </p:txBody>
      </p: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8702409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658;p64">
            <a:extLst>
              <a:ext uri="{FF2B5EF4-FFF2-40B4-BE49-F238E27FC236}">
                <a16:creationId xmlns:a16="http://schemas.microsoft.com/office/drawing/2014/main" id="{CC51D0CF-D26D-424D-856C-1FE4761D3F6B}"/>
              </a:ext>
            </a:extLst>
          </p:cNvPr>
          <p:cNvSpPr/>
          <p:nvPr/>
        </p:nvSpPr>
        <p:spPr>
          <a:xfrm>
            <a:off x="4574947" y="1843454"/>
            <a:ext cx="14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67" dirty="0"/>
          </a:p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467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7EFAD-392D-3348-AE35-D50EC0132D94}"/>
              </a:ext>
            </a:extLst>
          </p:cNvPr>
          <p:cNvGrpSpPr/>
          <p:nvPr/>
        </p:nvGrpSpPr>
        <p:grpSpPr>
          <a:xfrm>
            <a:off x="1120854" y="533604"/>
            <a:ext cx="5042380" cy="474050"/>
            <a:chOff x="5703840" y="1733513"/>
            <a:chExt cx="5042380" cy="474050"/>
          </a:xfrm>
        </p:grpSpPr>
        <p:sp>
          <p:nvSpPr>
            <p:cNvPr id="83" name="Google Shape;703;p64">
              <a:extLst>
                <a:ext uri="{FF2B5EF4-FFF2-40B4-BE49-F238E27FC236}">
                  <a16:creationId xmlns:a16="http://schemas.microsoft.com/office/drawing/2014/main" id="{6A5E5BB3-5EFB-5E43-8519-BA7ADFD85010}"/>
                </a:ext>
              </a:extLst>
            </p:cNvPr>
            <p:cNvSpPr/>
            <p:nvPr/>
          </p:nvSpPr>
          <p:spPr>
            <a:xfrm rot="16200000">
              <a:off x="6337870" y="1168359"/>
              <a:ext cx="474050" cy="160435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77;p64">
              <a:extLst>
                <a:ext uri="{FF2B5EF4-FFF2-40B4-BE49-F238E27FC236}">
                  <a16:creationId xmlns:a16="http://schemas.microsoft.com/office/drawing/2014/main" id="{A3955B4B-4E05-D24D-B6CE-A62C0AD51D0B}"/>
                </a:ext>
              </a:extLst>
            </p:cNvPr>
            <p:cNvSpPr/>
            <p:nvPr/>
          </p:nvSpPr>
          <p:spPr>
            <a:xfrm>
              <a:off x="5703840" y="1795366"/>
              <a:ext cx="5042380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sp>
        <p:nvSpPr>
          <p:cNvPr id="85" name="Google Shape;655;p64">
            <a:extLst>
              <a:ext uri="{FF2B5EF4-FFF2-40B4-BE49-F238E27FC236}">
                <a16:creationId xmlns:a16="http://schemas.microsoft.com/office/drawing/2014/main" id="{31E2DB1F-DFA8-9A4E-9BA1-8FCB333B9DAF}"/>
              </a:ext>
            </a:extLst>
          </p:cNvPr>
          <p:cNvSpPr/>
          <p:nvPr/>
        </p:nvSpPr>
        <p:spPr>
          <a:xfrm flipH="1">
            <a:off x="6806673" y="469062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659;p64">
            <a:extLst>
              <a:ext uri="{FF2B5EF4-FFF2-40B4-BE49-F238E27FC236}">
                <a16:creationId xmlns:a16="http://schemas.microsoft.com/office/drawing/2014/main" id="{ED06E30E-2BF9-7E4A-A59F-69A702C8E17F}"/>
              </a:ext>
            </a:extLst>
          </p:cNvPr>
          <p:cNvSpPr txBox="1"/>
          <p:nvPr/>
        </p:nvSpPr>
        <p:spPr>
          <a:xfrm>
            <a:off x="5580923" y="150051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20CB5-C512-DE4C-BBA1-7DB63BAC5C31}"/>
              </a:ext>
            </a:extLst>
          </p:cNvPr>
          <p:cNvGrpSpPr/>
          <p:nvPr/>
        </p:nvGrpSpPr>
        <p:grpSpPr>
          <a:xfrm>
            <a:off x="4137282" y="438043"/>
            <a:ext cx="4167257" cy="490016"/>
            <a:chOff x="5833478" y="1888848"/>
            <a:chExt cx="4167256" cy="490016"/>
          </a:xfrm>
        </p:grpSpPr>
        <p:sp>
          <p:nvSpPr>
            <p:cNvPr id="103" name="Google Shape;703;p64">
              <a:extLst>
                <a:ext uri="{FF2B5EF4-FFF2-40B4-BE49-F238E27FC236}">
                  <a16:creationId xmlns:a16="http://schemas.microsoft.com/office/drawing/2014/main" id="{7141E65F-9AC3-E04B-9BD2-F5244967B01B}"/>
                </a:ext>
              </a:extLst>
            </p:cNvPr>
            <p:cNvSpPr/>
            <p:nvPr/>
          </p:nvSpPr>
          <p:spPr>
            <a:xfrm rot="16200000">
              <a:off x="6437597" y="1331676"/>
              <a:ext cx="490016" cy="16043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677;p64">
              <a:extLst>
                <a:ext uri="{FF2B5EF4-FFF2-40B4-BE49-F238E27FC236}">
                  <a16:creationId xmlns:a16="http://schemas.microsoft.com/office/drawing/2014/main" id="{F7FD4144-D484-974E-89BF-3FB358C589F3}"/>
                </a:ext>
              </a:extLst>
            </p:cNvPr>
            <p:cNvSpPr/>
            <p:nvPr/>
          </p:nvSpPr>
          <p:spPr>
            <a:xfrm>
              <a:off x="5833478" y="1950700"/>
              <a:ext cx="4167256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09399-FB07-294A-9646-304C14A218CF}"/>
              </a:ext>
            </a:extLst>
          </p:cNvPr>
          <p:cNvGrpSpPr/>
          <p:nvPr/>
        </p:nvGrpSpPr>
        <p:grpSpPr>
          <a:xfrm>
            <a:off x="4125406" y="15412"/>
            <a:ext cx="4167257" cy="478575"/>
            <a:chOff x="5704199" y="2522728"/>
            <a:chExt cx="4167256" cy="478575"/>
          </a:xfrm>
        </p:grpSpPr>
        <p:sp>
          <p:nvSpPr>
            <p:cNvPr id="106" name="Google Shape;703;p64">
              <a:extLst>
                <a:ext uri="{FF2B5EF4-FFF2-40B4-BE49-F238E27FC236}">
                  <a16:creationId xmlns:a16="http://schemas.microsoft.com/office/drawing/2014/main" id="{E90320E3-4478-4A40-8F2D-65FF1301B113}"/>
                </a:ext>
              </a:extLst>
            </p:cNvPr>
            <p:cNvSpPr/>
            <p:nvPr/>
          </p:nvSpPr>
          <p:spPr>
            <a:xfrm rot="16200000">
              <a:off x="6325914" y="1959836"/>
              <a:ext cx="478575" cy="16043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768A1"/>
            </a:solidFill>
            <a:ln w="12700" cap="flat" cmpd="sng">
              <a:solidFill>
                <a:srgbClr val="F768A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677;p64">
              <a:extLst>
                <a:ext uri="{FF2B5EF4-FFF2-40B4-BE49-F238E27FC236}">
                  <a16:creationId xmlns:a16="http://schemas.microsoft.com/office/drawing/2014/main" id="{F53D8D8F-523A-D446-9A57-EE84DA4DB3DC}"/>
                </a:ext>
              </a:extLst>
            </p:cNvPr>
            <p:cNvSpPr/>
            <p:nvPr/>
          </p:nvSpPr>
          <p:spPr>
            <a:xfrm>
              <a:off x="5704199" y="2586736"/>
              <a:ext cx="4167256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sp>
        <p:nvSpPr>
          <p:cNvPr id="108" name="Google Shape;655;p64">
            <a:extLst>
              <a:ext uri="{FF2B5EF4-FFF2-40B4-BE49-F238E27FC236}">
                <a16:creationId xmlns:a16="http://schemas.microsoft.com/office/drawing/2014/main" id="{3431068F-D2A3-AD47-B163-B52F4743AACF}"/>
              </a:ext>
            </a:extLst>
          </p:cNvPr>
          <p:cNvSpPr/>
          <p:nvPr/>
        </p:nvSpPr>
        <p:spPr>
          <a:xfrm rot="10800000" flipH="1">
            <a:off x="5312474" y="1633598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689;p64">
            <a:extLst>
              <a:ext uri="{FF2B5EF4-FFF2-40B4-BE49-F238E27FC236}">
                <a16:creationId xmlns:a16="http://schemas.microsoft.com/office/drawing/2014/main" id="{FAB134D8-66A2-0D44-A707-C734597F3B5B}"/>
              </a:ext>
            </a:extLst>
          </p:cNvPr>
          <p:cNvCxnSpPr/>
          <p:nvPr/>
        </p:nvCxnSpPr>
        <p:spPr>
          <a:xfrm>
            <a:off x="2799818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693;p64">
            <a:extLst>
              <a:ext uri="{FF2B5EF4-FFF2-40B4-BE49-F238E27FC236}">
                <a16:creationId xmlns:a16="http://schemas.microsoft.com/office/drawing/2014/main" id="{C2824F41-F52B-C34A-9AB8-0AE4EB98514F}"/>
              </a:ext>
            </a:extLst>
          </p:cNvPr>
          <p:cNvSpPr txBox="1"/>
          <p:nvPr/>
        </p:nvSpPr>
        <p:spPr>
          <a:xfrm>
            <a:off x="805040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sz="1467" dirty="0"/>
          </a:p>
        </p:txBody>
      </p:sp>
      <p:sp>
        <p:nvSpPr>
          <p:cNvPr id="81" name="Google Shape;655;p64">
            <a:extLst>
              <a:ext uri="{FF2B5EF4-FFF2-40B4-BE49-F238E27FC236}">
                <a16:creationId xmlns:a16="http://schemas.microsoft.com/office/drawing/2014/main" id="{E2F657F0-E7CE-374F-8B96-5C50F1192BF2}"/>
              </a:ext>
            </a:extLst>
          </p:cNvPr>
          <p:cNvSpPr/>
          <p:nvPr/>
        </p:nvSpPr>
        <p:spPr>
          <a:xfrm rot="10800000" flipH="1">
            <a:off x="5097425" y="1627677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659" grpId="0"/>
      <p:bldP spid="85" grpId="0" animBg="1"/>
      <p:bldP spid="86" grpId="0"/>
      <p:bldP spid="108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28825</TotalTime>
  <Words>136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Tomkovich, Sarah</cp:lastModifiedBy>
  <cp:revision>460</cp:revision>
  <dcterms:created xsi:type="dcterms:W3CDTF">2018-04-23T18:49:21Z</dcterms:created>
  <dcterms:modified xsi:type="dcterms:W3CDTF">2021-04-04T15:09:52Z</dcterms:modified>
</cp:coreProperties>
</file>