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8A1"/>
    <a:srgbClr val="88419D"/>
    <a:srgbClr val="225EA8"/>
    <a:srgbClr val="238B45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84490"/>
  </p:normalViewPr>
  <p:slideViewPr>
    <p:cSldViewPr snapToGrid="0">
      <p:cViewPr varScale="1">
        <p:scale>
          <a:sx n="107" d="100"/>
          <a:sy n="10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all female mice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G</a:t>
            </a:r>
            <a:r>
              <a:rPr lang="en-US" dirty="0" err="1"/>
              <a:t>roup</a:t>
            </a:r>
            <a:r>
              <a:rPr lang="en-US" dirty="0"/>
              <a:t> started on D-15, M1 Started Day -11,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mice per group</a:t>
            </a: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8E27-98E8-41B2-87AA-9862C1976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F4E42-DD90-4B97-9A68-FA6C8FC24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3277-ED80-4E1D-B4BE-4235176B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87E4-2843-4315-A088-F6D17C55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DCA3-4E24-476D-8E12-5E3BBD0F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0DBE-40B5-42E8-A6DA-24565745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1D32-8B50-468D-A992-6EA9DC8A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7A92-4262-4209-BCB6-E2FC6AC7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B071-4079-4663-8CB8-F3B7DDE4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D138-19B7-46F2-A6A8-2305DCAE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8887-1AB3-43D5-AD7A-34BB04C7A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25A74-A2F2-4EE5-9C72-3D8AD844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DA09-5575-4833-9611-8DE53F90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DFE0-A51B-4570-8088-D981E79E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0E12-698B-44E1-B42F-EB0CB2CC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516F-1514-46C4-B063-84B6388E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902F-F13A-4BBD-86EF-6DB35465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ED28-BCB2-470B-B320-0840A9DD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7B08-899C-4F94-8F2B-87238B2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77A08-3875-46F2-8F01-24D75EBF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CA9-4488-4692-B49E-6A8979BC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85FAA-D7EA-4E75-8F8F-79712D1D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F34A-76B6-417B-BA4B-7517D85D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F8CB-5B04-4273-89D7-423400FC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64FF-3D45-407D-BC2B-2BD5908A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F211-5434-40C4-B24A-49C6E0C6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E7E0-BD50-4568-8C05-F295F608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B87D-6647-41FA-8865-0C9F286E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761B-9896-4990-AFFD-8D33B4AD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6B7B-E2B4-4911-ACEC-10A6974A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C9A5-45CE-4F5C-A215-58F7DC57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DAA5-A20B-411A-BBC1-ECBF8FA9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F772-67E3-4DE8-95AB-F9281BFE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9F96D-7F05-446E-AC29-00AE77E9F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E5881-2C75-4666-95E6-E9B30FED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EFEBD-0F78-445F-BD91-8B1AF11E5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FEAFA-DEB6-4601-B4F4-8D105E9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724C-B033-426E-9251-CEC146B6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BC85F-9C28-445C-A45F-4CC653DD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2D6C-F708-489B-9E7B-1E4D78EB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21D53-98DE-4005-A993-640C0178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24794-52F4-4CDD-90BA-02D44247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CF6C0-A9E7-4377-9463-9DAD77C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03C13-9E0D-4248-BFB5-1AE8A254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F378A-FD20-433F-B045-C5CD8291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E87E6-905E-4B02-90B2-E805CAA2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E806-1CA2-4365-9197-D0F2A96C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9AD0-5D9A-457F-9127-A03A4B5D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CD51-0E07-49B1-AFA5-30F09D11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9D63-7EC4-4EF9-90D1-A924AEA7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C8B3A-992D-4CD3-9B02-1851898F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5ECA-BD6C-4E9D-B7DA-232CC318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8D1D-F094-4684-A8DC-18E64F3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9182D-D228-49BB-AAC5-33E76CB0A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145A4-1A59-4339-91F7-5FBC47B0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3480C-F188-4234-B1C3-A427F7C3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9489C-70C8-4D6A-BB4E-8B754660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A721-C559-4E03-87F4-754FF49B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05CC6-706F-4184-B3A9-23146969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6D36A-F01E-44AD-85D2-9519729F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0090-6C1E-4A6D-A47C-3CCF9D1C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7F2F-3015-48EC-AC42-CDAC98C97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1DED-437C-4E7D-9AE7-5FD6D480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20" y="2242440"/>
            <a:ext cx="990600" cy="87215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2760909" y="3048102"/>
            <a:ext cx="1066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467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7694604" y="1774159"/>
            <a:ext cx="26372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AD1F18A-B6AD-7D40-975A-F7A43DCEC06A}"/>
              </a:ext>
            </a:extLst>
          </p:cNvPr>
          <p:cNvSpPr/>
          <p:nvPr/>
        </p:nvSpPr>
        <p:spPr>
          <a:xfrm>
            <a:off x="7221087" y="1014323"/>
            <a:ext cx="604800" cy="92548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A0F4F0-B576-F042-9624-FE8D13359FEB}"/>
              </a:ext>
            </a:extLst>
          </p:cNvPr>
          <p:cNvGrpSpPr/>
          <p:nvPr/>
        </p:nvGrpSpPr>
        <p:grpSpPr>
          <a:xfrm>
            <a:off x="3963945" y="2220864"/>
            <a:ext cx="613590" cy="490016"/>
            <a:chOff x="1249464" y="2409098"/>
            <a:chExt cx="741504" cy="490016"/>
          </a:xfrm>
        </p:grpSpPr>
        <p:sp>
          <p:nvSpPr>
            <p:cNvPr id="61" name="Google Shape;703;p64">
              <a:extLst>
                <a:ext uri="{FF2B5EF4-FFF2-40B4-BE49-F238E27FC236}">
                  <a16:creationId xmlns:a16="http://schemas.microsoft.com/office/drawing/2014/main" id="{3C87A7BF-5D13-4041-8E10-50E25C1AEEC1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7;p64">
              <a:extLst>
                <a:ext uri="{FF2B5EF4-FFF2-40B4-BE49-F238E27FC236}">
                  <a16:creationId xmlns:a16="http://schemas.microsoft.com/office/drawing/2014/main" id="{FB76320D-3E6C-B742-9744-C3D72D1A2BDE}"/>
                </a:ext>
              </a:extLst>
            </p:cNvPr>
            <p:cNvSpPr/>
            <p:nvPr/>
          </p:nvSpPr>
          <p:spPr>
            <a:xfrm>
              <a:off x="1249464" y="2471828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65" name="Google Shape;666;p64">
            <a:extLst>
              <a:ext uri="{FF2B5EF4-FFF2-40B4-BE49-F238E27FC236}">
                <a16:creationId xmlns:a16="http://schemas.microsoft.com/office/drawing/2014/main" id="{58AB3711-9BBE-A149-AD0D-E8A5F48FED08}"/>
              </a:ext>
            </a:extLst>
          </p:cNvPr>
          <p:cNvSpPr txBox="1"/>
          <p:nvPr/>
        </p:nvSpPr>
        <p:spPr>
          <a:xfrm>
            <a:off x="4217263" y="3097110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467" dirty="0"/>
          </a:p>
        </p:txBody>
      </p:sp>
      <p:sp>
        <p:nvSpPr>
          <p:cNvPr id="66" name="Google Shape;667;p64">
            <a:extLst>
              <a:ext uri="{FF2B5EF4-FFF2-40B4-BE49-F238E27FC236}">
                <a16:creationId xmlns:a16="http://schemas.microsoft.com/office/drawing/2014/main" id="{D74DAD91-AD00-8948-88EB-115FAB5DFC15}"/>
              </a:ext>
            </a:extLst>
          </p:cNvPr>
          <p:cNvSpPr txBox="1"/>
          <p:nvPr/>
        </p:nvSpPr>
        <p:spPr>
          <a:xfrm>
            <a:off x="4685203" y="3097110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67" dirty="0"/>
          </a:p>
        </p:txBody>
      </p:sp>
      <p:sp>
        <p:nvSpPr>
          <p:cNvPr id="67" name="Google Shape;669;p64">
            <a:extLst>
              <a:ext uri="{FF2B5EF4-FFF2-40B4-BE49-F238E27FC236}">
                <a16:creationId xmlns:a16="http://schemas.microsoft.com/office/drawing/2014/main" id="{AA9BC886-F703-CF41-929B-78F856136282}"/>
              </a:ext>
            </a:extLst>
          </p:cNvPr>
          <p:cNvSpPr txBox="1"/>
          <p:nvPr/>
        </p:nvSpPr>
        <p:spPr>
          <a:xfrm>
            <a:off x="5171844" y="3097110"/>
            <a:ext cx="282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67" dirty="0"/>
          </a:p>
        </p:txBody>
      </p:sp>
      <p:sp>
        <p:nvSpPr>
          <p:cNvPr id="77" name="Google Shape;670;p64">
            <a:extLst>
              <a:ext uri="{FF2B5EF4-FFF2-40B4-BE49-F238E27FC236}">
                <a16:creationId xmlns:a16="http://schemas.microsoft.com/office/drawing/2014/main" id="{201AED4C-53B6-3645-9E0B-BFEB075C8FB0}"/>
              </a:ext>
            </a:extLst>
          </p:cNvPr>
          <p:cNvSpPr txBox="1"/>
          <p:nvPr/>
        </p:nvSpPr>
        <p:spPr>
          <a:xfrm>
            <a:off x="5498216" y="3097110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67" dirty="0"/>
          </a:p>
        </p:txBody>
      </p:sp>
      <p:sp>
        <p:nvSpPr>
          <p:cNvPr id="78" name="Google Shape;671;p64">
            <a:extLst>
              <a:ext uri="{FF2B5EF4-FFF2-40B4-BE49-F238E27FC236}">
                <a16:creationId xmlns:a16="http://schemas.microsoft.com/office/drawing/2014/main" id="{0719FBB8-2B9F-B448-B21C-87FF1AA3CFA7}"/>
              </a:ext>
            </a:extLst>
          </p:cNvPr>
          <p:cNvSpPr txBox="1"/>
          <p:nvPr/>
        </p:nvSpPr>
        <p:spPr>
          <a:xfrm>
            <a:off x="6249398" y="3097110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67" dirty="0"/>
          </a:p>
        </p:txBody>
      </p:sp>
      <p:cxnSp>
        <p:nvCxnSpPr>
          <p:cNvPr id="80" name="Google Shape;679;p64">
            <a:extLst>
              <a:ext uri="{FF2B5EF4-FFF2-40B4-BE49-F238E27FC236}">
                <a16:creationId xmlns:a16="http://schemas.microsoft.com/office/drawing/2014/main" id="{FC45F3DB-BE5C-4145-B24C-5673B1B2716E}"/>
              </a:ext>
            </a:extLst>
          </p:cNvPr>
          <p:cNvCxnSpPr>
            <a:cxnSpLocks/>
          </p:cNvCxnSpPr>
          <p:nvPr/>
        </p:nvCxnSpPr>
        <p:spPr>
          <a:xfrm>
            <a:off x="3640247" y="2885482"/>
            <a:ext cx="53792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Google Shape;684;p64">
            <a:extLst>
              <a:ext uri="{FF2B5EF4-FFF2-40B4-BE49-F238E27FC236}">
                <a16:creationId xmlns:a16="http://schemas.microsoft.com/office/drawing/2014/main" id="{91BA9CBA-7934-B34A-90AF-486E290C7CCB}"/>
              </a:ext>
            </a:extLst>
          </p:cNvPr>
          <p:cNvCxnSpPr/>
          <p:nvPr/>
        </p:nvCxnSpPr>
        <p:spPr>
          <a:xfrm>
            <a:off x="3640247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685;p64">
            <a:extLst>
              <a:ext uri="{FF2B5EF4-FFF2-40B4-BE49-F238E27FC236}">
                <a16:creationId xmlns:a16="http://schemas.microsoft.com/office/drawing/2014/main" id="{B007A5F0-B136-4340-9241-1221F16A7D88}"/>
              </a:ext>
            </a:extLst>
          </p:cNvPr>
          <p:cNvCxnSpPr/>
          <p:nvPr/>
        </p:nvCxnSpPr>
        <p:spPr>
          <a:xfrm>
            <a:off x="4058819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686;p64">
            <a:extLst>
              <a:ext uri="{FF2B5EF4-FFF2-40B4-BE49-F238E27FC236}">
                <a16:creationId xmlns:a16="http://schemas.microsoft.com/office/drawing/2014/main" id="{A9D04165-1161-484E-8238-2F421DBDB347}"/>
              </a:ext>
            </a:extLst>
          </p:cNvPr>
          <p:cNvCxnSpPr/>
          <p:nvPr/>
        </p:nvCxnSpPr>
        <p:spPr>
          <a:xfrm>
            <a:off x="4477391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687;p64">
            <a:extLst>
              <a:ext uri="{FF2B5EF4-FFF2-40B4-BE49-F238E27FC236}">
                <a16:creationId xmlns:a16="http://schemas.microsoft.com/office/drawing/2014/main" id="{C3322923-51D2-034E-8930-3E0D543E19C7}"/>
              </a:ext>
            </a:extLst>
          </p:cNvPr>
          <p:cNvCxnSpPr/>
          <p:nvPr/>
        </p:nvCxnSpPr>
        <p:spPr>
          <a:xfrm>
            <a:off x="4895963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688;p64">
            <a:extLst>
              <a:ext uri="{FF2B5EF4-FFF2-40B4-BE49-F238E27FC236}">
                <a16:creationId xmlns:a16="http://schemas.microsoft.com/office/drawing/2014/main" id="{1E1AEB22-2414-9A48-91E4-C35E5E7ED219}"/>
              </a:ext>
            </a:extLst>
          </p:cNvPr>
          <p:cNvCxnSpPr/>
          <p:nvPr/>
        </p:nvCxnSpPr>
        <p:spPr>
          <a:xfrm>
            <a:off x="5314535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694;p64">
            <a:extLst>
              <a:ext uri="{FF2B5EF4-FFF2-40B4-BE49-F238E27FC236}">
                <a16:creationId xmlns:a16="http://schemas.microsoft.com/office/drawing/2014/main" id="{F8D66629-A51B-6E45-A182-D0AA59EE5B6C}"/>
              </a:ext>
            </a:extLst>
          </p:cNvPr>
          <p:cNvSpPr txBox="1"/>
          <p:nvPr/>
        </p:nvSpPr>
        <p:spPr>
          <a:xfrm>
            <a:off x="7078910" y="3097110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67" dirty="0"/>
          </a:p>
        </p:txBody>
      </p:sp>
      <p:cxnSp>
        <p:nvCxnSpPr>
          <p:cNvPr id="90" name="Google Shape;680;p64">
            <a:extLst>
              <a:ext uri="{FF2B5EF4-FFF2-40B4-BE49-F238E27FC236}">
                <a16:creationId xmlns:a16="http://schemas.microsoft.com/office/drawing/2014/main" id="{01A1FD0D-B0C3-9947-A296-CF9A1004A30F}"/>
              </a:ext>
            </a:extLst>
          </p:cNvPr>
          <p:cNvCxnSpPr/>
          <p:nvPr/>
        </p:nvCxnSpPr>
        <p:spPr>
          <a:xfrm>
            <a:off x="6133134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681;p64">
            <a:extLst>
              <a:ext uri="{FF2B5EF4-FFF2-40B4-BE49-F238E27FC236}">
                <a16:creationId xmlns:a16="http://schemas.microsoft.com/office/drawing/2014/main" id="{98C7B616-A064-014C-9C20-B4D7F12721B9}"/>
              </a:ext>
            </a:extLst>
          </p:cNvPr>
          <p:cNvCxnSpPr/>
          <p:nvPr/>
        </p:nvCxnSpPr>
        <p:spPr>
          <a:xfrm>
            <a:off x="7388850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689;p64">
            <a:extLst>
              <a:ext uri="{FF2B5EF4-FFF2-40B4-BE49-F238E27FC236}">
                <a16:creationId xmlns:a16="http://schemas.microsoft.com/office/drawing/2014/main" id="{AC768992-10CB-4440-A429-37763064731E}"/>
              </a:ext>
            </a:extLst>
          </p:cNvPr>
          <p:cNvCxnSpPr/>
          <p:nvPr/>
        </p:nvCxnSpPr>
        <p:spPr>
          <a:xfrm>
            <a:off x="5714562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690;p64">
            <a:extLst>
              <a:ext uri="{FF2B5EF4-FFF2-40B4-BE49-F238E27FC236}">
                <a16:creationId xmlns:a16="http://schemas.microsoft.com/office/drawing/2014/main" id="{30EA6F60-895A-9A41-A40D-19D7C9109ED5}"/>
              </a:ext>
            </a:extLst>
          </p:cNvPr>
          <p:cNvCxnSpPr/>
          <p:nvPr/>
        </p:nvCxnSpPr>
        <p:spPr>
          <a:xfrm>
            <a:off x="6551706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691;p64">
            <a:extLst>
              <a:ext uri="{FF2B5EF4-FFF2-40B4-BE49-F238E27FC236}">
                <a16:creationId xmlns:a16="http://schemas.microsoft.com/office/drawing/2014/main" id="{A1F34FEB-63CB-1444-84A0-D6361C4F5EA4}"/>
              </a:ext>
            </a:extLst>
          </p:cNvPr>
          <p:cNvCxnSpPr/>
          <p:nvPr/>
        </p:nvCxnSpPr>
        <p:spPr>
          <a:xfrm>
            <a:off x="6970278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680;p64">
            <a:extLst>
              <a:ext uri="{FF2B5EF4-FFF2-40B4-BE49-F238E27FC236}">
                <a16:creationId xmlns:a16="http://schemas.microsoft.com/office/drawing/2014/main" id="{9D8A51DF-06E6-4243-9F9C-AC59C0EADFA1}"/>
              </a:ext>
            </a:extLst>
          </p:cNvPr>
          <p:cNvCxnSpPr/>
          <p:nvPr/>
        </p:nvCxnSpPr>
        <p:spPr>
          <a:xfrm>
            <a:off x="7763828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681;p64">
            <a:extLst>
              <a:ext uri="{FF2B5EF4-FFF2-40B4-BE49-F238E27FC236}">
                <a16:creationId xmlns:a16="http://schemas.microsoft.com/office/drawing/2014/main" id="{58961B80-DDDB-C943-9BA6-5035DFA1010F}"/>
              </a:ext>
            </a:extLst>
          </p:cNvPr>
          <p:cNvCxnSpPr/>
          <p:nvPr/>
        </p:nvCxnSpPr>
        <p:spPr>
          <a:xfrm>
            <a:off x="9019544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690;p64">
            <a:extLst>
              <a:ext uri="{FF2B5EF4-FFF2-40B4-BE49-F238E27FC236}">
                <a16:creationId xmlns:a16="http://schemas.microsoft.com/office/drawing/2014/main" id="{940976A7-F068-9843-B536-DD359F616FCB}"/>
              </a:ext>
            </a:extLst>
          </p:cNvPr>
          <p:cNvCxnSpPr/>
          <p:nvPr/>
        </p:nvCxnSpPr>
        <p:spPr>
          <a:xfrm>
            <a:off x="8182400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691;p64">
            <a:extLst>
              <a:ext uri="{FF2B5EF4-FFF2-40B4-BE49-F238E27FC236}">
                <a16:creationId xmlns:a16="http://schemas.microsoft.com/office/drawing/2014/main" id="{692329A3-79D0-DD47-95D7-3C232667D819}"/>
              </a:ext>
            </a:extLst>
          </p:cNvPr>
          <p:cNvCxnSpPr/>
          <p:nvPr/>
        </p:nvCxnSpPr>
        <p:spPr>
          <a:xfrm>
            <a:off x="8600972" y="2621622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694;p64">
            <a:extLst>
              <a:ext uri="{FF2B5EF4-FFF2-40B4-BE49-F238E27FC236}">
                <a16:creationId xmlns:a16="http://schemas.microsoft.com/office/drawing/2014/main" id="{2F6BD188-7BBD-584F-8DC8-7F3AB3DE8CE0}"/>
              </a:ext>
            </a:extLst>
          </p:cNvPr>
          <p:cNvSpPr txBox="1"/>
          <p:nvPr/>
        </p:nvSpPr>
        <p:spPr>
          <a:xfrm>
            <a:off x="7878886" y="3097110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8</a:t>
            </a:r>
            <a:endParaRPr sz="1467" dirty="0"/>
          </a:p>
        </p:txBody>
      </p:sp>
      <p:sp>
        <p:nvSpPr>
          <p:cNvPr id="106" name="Google Shape;694;p64">
            <a:extLst>
              <a:ext uri="{FF2B5EF4-FFF2-40B4-BE49-F238E27FC236}">
                <a16:creationId xmlns:a16="http://schemas.microsoft.com/office/drawing/2014/main" id="{6E3C588D-2F32-4344-9E55-9938FE26A530}"/>
              </a:ext>
            </a:extLst>
          </p:cNvPr>
          <p:cNvSpPr txBox="1"/>
          <p:nvPr/>
        </p:nvSpPr>
        <p:spPr>
          <a:xfrm>
            <a:off x="8710804" y="3097110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</a:p>
          <a:p>
            <a:pPr algn="ctr"/>
            <a:endParaRPr sz="1467" dirty="0"/>
          </a:p>
        </p:txBody>
      </p:sp>
      <p:sp>
        <p:nvSpPr>
          <p:cNvPr id="107" name="Google Shape;658;p64">
            <a:extLst>
              <a:ext uri="{FF2B5EF4-FFF2-40B4-BE49-F238E27FC236}">
                <a16:creationId xmlns:a16="http://schemas.microsoft.com/office/drawing/2014/main" id="{ECEF656C-0434-B74F-9129-A24EE5ADACBF}"/>
              </a:ext>
            </a:extLst>
          </p:cNvPr>
          <p:cNvSpPr/>
          <p:nvPr/>
        </p:nvSpPr>
        <p:spPr>
          <a:xfrm>
            <a:off x="3756695" y="4451972"/>
            <a:ext cx="14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67" dirty="0"/>
          </a:p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467" dirty="0"/>
          </a:p>
        </p:txBody>
      </p:sp>
      <p:sp>
        <p:nvSpPr>
          <p:cNvPr id="108" name="Google Shape;674;p64">
            <a:extLst>
              <a:ext uri="{FF2B5EF4-FFF2-40B4-BE49-F238E27FC236}">
                <a16:creationId xmlns:a16="http://schemas.microsoft.com/office/drawing/2014/main" id="{B78D0F1C-FC88-AD4A-8CB0-F0C9B4D7A746}"/>
              </a:ext>
            </a:extLst>
          </p:cNvPr>
          <p:cNvSpPr/>
          <p:nvPr/>
        </p:nvSpPr>
        <p:spPr>
          <a:xfrm rot="10800000">
            <a:off x="4368821" y="3444965"/>
            <a:ext cx="208000" cy="1038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692;p64">
            <a:extLst>
              <a:ext uri="{FF2B5EF4-FFF2-40B4-BE49-F238E27FC236}">
                <a16:creationId xmlns:a16="http://schemas.microsoft.com/office/drawing/2014/main" id="{0A1BC7CF-6C32-794C-BCB1-97EE9FB322FD}"/>
              </a:ext>
            </a:extLst>
          </p:cNvPr>
          <p:cNvSpPr txBox="1"/>
          <p:nvPr/>
        </p:nvSpPr>
        <p:spPr>
          <a:xfrm>
            <a:off x="3384860" y="3097110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1467" dirty="0"/>
          </a:p>
        </p:txBody>
      </p:sp>
      <p:sp>
        <p:nvSpPr>
          <p:cNvPr id="110" name="Google Shape;698;p64">
            <a:extLst>
              <a:ext uri="{FF2B5EF4-FFF2-40B4-BE49-F238E27FC236}">
                <a16:creationId xmlns:a16="http://schemas.microsoft.com/office/drawing/2014/main" id="{5548D782-8ABD-F647-8FFC-3457B161CA0E}"/>
              </a:ext>
            </a:extLst>
          </p:cNvPr>
          <p:cNvSpPr txBox="1"/>
          <p:nvPr/>
        </p:nvSpPr>
        <p:spPr>
          <a:xfrm>
            <a:off x="2294869" y="577824"/>
            <a:ext cx="5158560" cy="13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6)</a:t>
            </a:r>
          </a:p>
          <a:p>
            <a:r>
              <a:rPr lang="en-US" sz="20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1-day of 15% PEG 3350 in drinking water (N = 6) 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1-day PEG 3350 + 1-day recovery (N = 6)</a:t>
            </a:r>
            <a:b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692;p64">
            <a:extLst>
              <a:ext uri="{FF2B5EF4-FFF2-40B4-BE49-F238E27FC236}">
                <a16:creationId xmlns:a16="http://schemas.microsoft.com/office/drawing/2014/main" id="{A7308918-56D7-5348-89C1-4CDF83B3130F}"/>
              </a:ext>
            </a:extLst>
          </p:cNvPr>
          <p:cNvSpPr txBox="1"/>
          <p:nvPr/>
        </p:nvSpPr>
        <p:spPr>
          <a:xfrm>
            <a:off x="3793918" y="3091358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1467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F1859F-D54A-1741-8050-23B6A32399D8}"/>
              </a:ext>
            </a:extLst>
          </p:cNvPr>
          <p:cNvGrpSpPr/>
          <p:nvPr/>
        </p:nvGrpSpPr>
        <p:grpSpPr>
          <a:xfrm>
            <a:off x="4399835" y="2035307"/>
            <a:ext cx="613590" cy="490016"/>
            <a:chOff x="1250078" y="2409098"/>
            <a:chExt cx="741504" cy="490016"/>
          </a:xfrm>
        </p:grpSpPr>
        <p:sp>
          <p:nvSpPr>
            <p:cNvPr id="114" name="Google Shape;703;p64">
              <a:extLst>
                <a:ext uri="{FF2B5EF4-FFF2-40B4-BE49-F238E27FC236}">
                  <a16:creationId xmlns:a16="http://schemas.microsoft.com/office/drawing/2014/main" id="{4BB93294-88E6-FA41-8D8A-2B5EF2207AEA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677;p64">
              <a:extLst>
                <a:ext uri="{FF2B5EF4-FFF2-40B4-BE49-F238E27FC236}">
                  <a16:creationId xmlns:a16="http://schemas.microsoft.com/office/drawing/2014/main" id="{E50F65B1-1EFC-F540-907E-95FD62BC3225}"/>
                </a:ext>
              </a:extLst>
            </p:cNvPr>
            <p:cNvSpPr/>
            <p:nvPr/>
          </p:nvSpPr>
          <p:spPr>
            <a:xfrm>
              <a:off x="1250078" y="2471828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116" name="Google Shape;699;p64">
            <a:extLst>
              <a:ext uri="{FF2B5EF4-FFF2-40B4-BE49-F238E27FC236}">
                <a16:creationId xmlns:a16="http://schemas.microsoft.com/office/drawing/2014/main" id="{51F1323C-3AD3-1241-9820-5DD6E193DD1C}"/>
              </a:ext>
            </a:extLst>
          </p:cNvPr>
          <p:cNvSpPr/>
          <p:nvPr/>
        </p:nvSpPr>
        <p:spPr>
          <a:xfrm>
            <a:off x="7825887" y="1292467"/>
            <a:ext cx="1315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867" dirty="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" sz="1867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endParaRPr sz="1867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654;p64">
            <a:extLst>
              <a:ext uri="{FF2B5EF4-FFF2-40B4-BE49-F238E27FC236}">
                <a16:creationId xmlns:a16="http://schemas.microsoft.com/office/drawing/2014/main" id="{5604854B-3DB2-CF4B-8DFE-AA71B444B92D}"/>
              </a:ext>
            </a:extLst>
          </p:cNvPr>
          <p:cNvSpPr txBox="1"/>
          <p:nvPr/>
        </p:nvSpPr>
        <p:spPr>
          <a:xfrm>
            <a:off x="4865607" y="4259699"/>
            <a:ext cx="39332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Collect stool daily to monitor </a:t>
            </a:r>
            <a:r>
              <a:rPr lang="en" sz="1600" i="1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CFU</a:t>
            </a:r>
            <a:endParaRPr sz="1467"/>
          </a:p>
        </p:txBody>
      </p:sp>
      <p:sp>
        <p:nvSpPr>
          <p:cNvPr id="118" name="Google Shape;656;p64">
            <a:extLst>
              <a:ext uri="{FF2B5EF4-FFF2-40B4-BE49-F238E27FC236}">
                <a16:creationId xmlns:a16="http://schemas.microsoft.com/office/drawing/2014/main" id="{65941FD9-28C1-8D4C-9E1D-A34C1F0B2926}"/>
              </a:ext>
            </a:extLst>
          </p:cNvPr>
          <p:cNvSpPr txBox="1"/>
          <p:nvPr/>
        </p:nvSpPr>
        <p:spPr>
          <a:xfrm>
            <a:off x="4159458" y="4921753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467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467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467" dirty="0"/>
          </a:p>
        </p:txBody>
      </p:sp>
      <p:sp>
        <p:nvSpPr>
          <p:cNvPr id="119" name="Google Shape;668;p64">
            <a:extLst>
              <a:ext uri="{FF2B5EF4-FFF2-40B4-BE49-F238E27FC236}">
                <a16:creationId xmlns:a16="http://schemas.microsoft.com/office/drawing/2014/main" id="{F11A5BA8-1282-1D4E-8D45-17D28004E0B9}"/>
              </a:ext>
            </a:extLst>
          </p:cNvPr>
          <p:cNvSpPr/>
          <p:nvPr/>
        </p:nvSpPr>
        <p:spPr>
          <a:xfrm rot="-5400000" flipH="1">
            <a:off x="6803614" y="2132155"/>
            <a:ext cx="311600" cy="41202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675;p64">
            <a:extLst>
              <a:ext uri="{FF2B5EF4-FFF2-40B4-BE49-F238E27FC236}">
                <a16:creationId xmlns:a16="http://schemas.microsoft.com/office/drawing/2014/main" id="{64610CCC-3534-BD4B-80EC-80129F609487}"/>
              </a:ext>
            </a:extLst>
          </p:cNvPr>
          <p:cNvSpPr/>
          <p:nvPr/>
        </p:nvSpPr>
        <p:spPr>
          <a:xfrm rot="10800000">
            <a:off x="4795658" y="3453125"/>
            <a:ext cx="202000" cy="14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676;p64">
            <a:extLst>
              <a:ext uri="{FF2B5EF4-FFF2-40B4-BE49-F238E27FC236}">
                <a16:creationId xmlns:a16="http://schemas.microsoft.com/office/drawing/2014/main" id="{8CF9DC75-919F-CC4A-B600-1F7CBF5FC620}"/>
              </a:ext>
            </a:extLst>
          </p:cNvPr>
          <p:cNvSpPr/>
          <p:nvPr/>
        </p:nvSpPr>
        <p:spPr>
          <a:xfrm>
            <a:off x="5958740" y="3419644"/>
            <a:ext cx="1655200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 freeze stool </a:t>
            </a:r>
            <a:endParaRPr sz="1467" dirty="0"/>
          </a:p>
        </p:txBody>
      </p:sp>
      <p:sp>
        <p:nvSpPr>
          <p:cNvPr id="122" name="Google Shape;655;p64">
            <a:extLst>
              <a:ext uri="{FF2B5EF4-FFF2-40B4-BE49-F238E27FC236}">
                <a16:creationId xmlns:a16="http://schemas.microsoft.com/office/drawing/2014/main" id="{ECEE8685-CB38-4A40-8315-AA60888B590D}"/>
              </a:ext>
            </a:extLst>
          </p:cNvPr>
          <p:cNvSpPr/>
          <p:nvPr/>
        </p:nvSpPr>
        <p:spPr>
          <a:xfrm flipH="1">
            <a:off x="8896403" y="2069797"/>
            <a:ext cx="259463" cy="44658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0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/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28803</TotalTime>
  <Words>103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King, Jacob</cp:lastModifiedBy>
  <cp:revision>455</cp:revision>
  <cp:lastPrinted>2021-01-22T16:57:48Z</cp:lastPrinted>
  <dcterms:created xsi:type="dcterms:W3CDTF">2018-04-23T18:49:21Z</dcterms:created>
  <dcterms:modified xsi:type="dcterms:W3CDTF">2021-02-20T16:35:48Z</dcterms:modified>
</cp:coreProperties>
</file>