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65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1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3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86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19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28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46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6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43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6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148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7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5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7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5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7B1-1EF2-4B83-9D7B-734BF2953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Projektarbeit IF11H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27B5-8C46-428E-A8A0-8E79686E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Schmeckelspeck</a:t>
            </a:r>
            <a:r>
              <a:rPr lang="en-GB" dirty="0"/>
              <a:t> GmbH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22512-72A4-4EBC-9574-0E59686AAC7D}"/>
              </a:ext>
            </a:extLst>
          </p:cNvPr>
          <p:cNvSpPr txBox="1"/>
          <p:nvPr/>
        </p:nvSpPr>
        <p:spPr>
          <a:xfrm>
            <a:off x="10668000" y="6333259"/>
            <a:ext cx="14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26.07.2019</a:t>
            </a:r>
          </a:p>
        </p:txBody>
      </p:sp>
    </p:spTree>
    <p:extLst>
      <p:ext uri="{BB962C8B-B14F-4D97-AF65-F5344CB8AC3E}">
        <p14:creationId xmlns:p14="http://schemas.microsoft.com/office/powerpoint/2010/main" val="918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0DDD4-02C0-4B01-A674-E7FB774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A1D1C-731F-4D5C-8ABF-56950F418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err="1"/>
              <a:t>Anwendungsentwickler</a:t>
            </a:r>
            <a:endParaRPr lang="en-GB" u="sng" dirty="0"/>
          </a:p>
          <a:p>
            <a:r>
              <a:rPr lang="en-GB" dirty="0"/>
              <a:t>Christian </a:t>
            </a:r>
            <a:r>
              <a:rPr lang="en-GB" dirty="0" err="1"/>
              <a:t>Albecker</a:t>
            </a:r>
            <a:endParaRPr lang="en-GB" dirty="0"/>
          </a:p>
          <a:p>
            <a:r>
              <a:rPr lang="en-GB" dirty="0"/>
              <a:t>Christian </a:t>
            </a:r>
            <a:r>
              <a:rPr lang="en-GB" dirty="0" err="1"/>
              <a:t>Hasieber</a:t>
            </a:r>
            <a:endParaRPr lang="en-GB" dirty="0"/>
          </a:p>
          <a:p>
            <a:r>
              <a:rPr lang="en-GB" dirty="0"/>
              <a:t>Felix Ritter</a:t>
            </a:r>
          </a:p>
          <a:p>
            <a:r>
              <a:rPr lang="en-GB" dirty="0"/>
              <a:t>Julien </a:t>
            </a:r>
            <a:r>
              <a:rPr lang="en-GB" dirty="0" err="1"/>
              <a:t>Nohe</a:t>
            </a:r>
            <a:endParaRPr lang="en-GB" dirty="0"/>
          </a:p>
          <a:p>
            <a:r>
              <a:rPr lang="en-GB" dirty="0"/>
              <a:t>Michel Fischer (Organisation) </a:t>
            </a:r>
          </a:p>
          <a:p>
            <a:r>
              <a:rPr lang="en-GB" dirty="0"/>
              <a:t>Michael Höller</a:t>
            </a:r>
          </a:p>
          <a:p>
            <a:r>
              <a:rPr lang="en-GB" dirty="0"/>
              <a:t>Oliver </a:t>
            </a:r>
            <a:r>
              <a:rPr lang="en-GB" dirty="0" err="1"/>
              <a:t>Franzmann</a:t>
            </a:r>
            <a:endParaRPr lang="en-GB" dirty="0"/>
          </a:p>
          <a:p>
            <a:r>
              <a:rPr lang="en-GB" dirty="0"/>
              <a:t>Sandip </a:t>
            </a:r>
            <a:r>
              <a:rPr lang="en-GB" dirty="0" err="1"/>
              <a:t>Nijjar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9368-72A3-482B-BDF2-1E900763F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err="1"/>
              <a:t>Systemintegratoren</a:t>
            </a:r>
            <a:endParaRPr lang="en-GB" u="sng" dirty="0"/>
          </a:p>
          <a:p>
            <a:r>
              <a:rPr lang="en-GB" dirty="0" err="1"/>
              <a:t>Afeef</a:t>
            </a:r>
            <a:r>
              <a:rPr lang="en-GB" dirty="0"/>
              <a:t> </a:t>
            </a:r>
            <a:r>
              <a:rPr lang="en-GB" dirty="0" err="1"/>
              <a:t>Ghannam</a:t>
            </a:r>
            <a:endParaRPr lang="en-GB" dirty="0"/>
          </a:p>
          <a:p>
            <a:r>
              <a:rPr lang="en-GB" dirty="0"/>
              <a:t>Philipp </a:t>
            </a:r>
            <a:r>
              <a:rPr lang="en-GB" dirty="0" err="1"/>
              <a:t>Dorschner</a:t>
            </a:r>
            <a:endParaRPr lang="en-GB" dirty="0"/>
          </a:p>
          <a:p>
            <a:r>
              <a:rPr lang="en-GB" dirty="0"/>
              <a:t>Stefan Schwarz</a:t>
            </a:r>
          </a:p>
          <a:p>
            <a:r>
              <a:rPr lang="en-GB" dirty="0" err="1"/>
              <a:t>Zackory</a:t>
            </a:r>
            <a:r>
              <a:rPr lang="en-GB" dirty="0"/>
              <a:t> </a:t>
            </a:r>
            <a:r>
              <a:rPr lang="en-GB" dirty="0" err="1"/>
              <a:t>Strbak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edia.discordapp.net/attachments/603971880499806220/603989402590642176/Netzplan.jpg?width=746&amp;height=600">
            <a:extLst>
              <a:ext uri="{FF2B5EF4-FFF2-40B4-BE49-F238E27FC236}">
                <a16:creationId xmlns:a16="http://schemas.microsoft.com/office/drawing/2014/main" id="{2D2844D7-C274-49CD-A01D-CCF7BBDC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491" y="974724"/>
            <a:ext cx="608574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20261-5FB0-4886-AAA6-E1470046D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66" y="974724"/>
            <a:ext cx="8268396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DA0E7099-CD8F-4138-955F-806FE9588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495300"/>
            <a:ext cx="9557727" cy="58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AA6-1361-4C26-948D-41888A6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D28A-E3FE-4D50-843B-3F0C8505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Vertrauen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gut, </a:t>
            </a:r>
            <a:r>
              <a:rPr lang="en-GB" dirty="0" err="1"/>
              <a:t>Kontrolle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42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Projektarbeit IF11H</vt:lpstr>
      <vt:lpstr>Das Team</vt:lpstr>
      <vt:lpstr>PowerPoint Presentation</vt:lpstr>
      <vt:lpstr>PowerPoint Presentation</vt:lpstr>
      <vt:lpstr>PowerPoint Presentation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IF11H</dc:title>
  <dc:creator>Höller, Michael</dc:creator>
  <cp:lastModifiedBy>Höller, Michael</cp:lastModifiedBy>
  <cp:revision>4</cp:revision>
  <dcterms:created xsi:type="dcterms:W3CDTF">2019-07-25T16:43:58Z</dcterms:created>
  <dcterms:modified xsi:type="dcterms:W3CDTF">2019-07-25T17:29:13Z</dcterms:modified>
</cp:coreProperties>
</file>