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50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8202-C4AB-41F8-99EC-EEC0ED307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93A38-1B47-4DF8-AE30-3F1F979EB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03D61-7BA1-45D8-AFF5-6220E4E0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61CFB-D9E4-4ED1-80A0-AAAE8FFD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77DEE-6A72-47B3-ACC2-47655612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55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B5BA-4605-4D3D-87EC-4285E7D9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91A19-6422-4771-85E1-DEC381267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B6083-EDE9-4C9D-A185-A0D929FF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C11A-327C-43B8-B77D-6AE529CC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11F18-CD5F-4875-AC6F-B14324D0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42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87152-3FCB-4820-A61F-FFA972DA4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6B22E-F58B-4938-B43C-FFE6C4E45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B0660-8093-4639-A316-B1F57D3C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1B346-CB1C-4E1A-B607-3D9C243B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D07D-BACE-4AF9-BD52-7B28A099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38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0B60-2DDF-4113-ACAE-CF2AF74E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9EEC-7547-4BDF-B6C2-2572DFA5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E3078-2750-45A0-8594-DE0ACA3E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3CE3D-90A2-4EAF-9616-296E7CCA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E10ED-9A43-4228-ADB5-E28D049F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70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2516-1ACA-4142-B482-793D7407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50EC2-4662-4CE6-9343-CFAA3483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EB547-584A-484B-89F7-51DDB1F7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1606E-D25E-4A70-B451-46C49708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E2549-C2FE-4463-9105-3FCA607C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40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E812-8B45-4ECD-9E3E-0E4D96A4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4137-6908-486A-8EF7-F81E38BE4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83FAC-B0EB-453A-819A-8A9816E37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347A0-D001-4319-99F0-4E32D0DF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24597-BDD2-47E9-8E09-55471F72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FFDC6-EE08-4C3A-BB4B-71F33E4F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79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8F6E-BA39-48AC-B065-664BFFDB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4FD4F-FF10-410F-ADAA-ED5106313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33D7B-C4D5-4D35-801F-D2EA1AFFA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97A8B-2FC9-49CC-8861-435592DEE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027815-3BAF-41AA-AFF1-C7B7E1155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EA3FF-B962-40A4-8E38-F208AA9A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80EC8-3511-434F-829F-C9870071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B4C15-E5DE-463A-B583-54DD3F6C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11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438F-18D5-4211-8BF6-464EF79F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63AD0-DC43-4EED-A1F3-5DEEF1A2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16758-C73C-4079-BAB4-479661FD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43291-8E2A-4281-9AE0-27BE43F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39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5A713-3E44-4410-8303-0D3F4809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47950-B2E1-4041-8D32-5DAA12DC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54840-3700-4832-AC5A-45009BC3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96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D4F7-41DC-4F7E-AE39-41D77882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7C9F1-3CB8-49DE-BEF0-1DE43FE83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C8821-28EF-4F29-9640-7459871BD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B9DAF-9C28-417C-9E7D-A5CFB928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88811-F187-47CE-95DF-2E6AA626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7E2A0-0FB5-4869-B52F-65B2EEDE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95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7C40-EFD2-428E-9C63-FF2C29A06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38EA3-AB46-465B-BBBD-74F59DF2B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9F1F9-2E38-4230-A6EC-4B7E76677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0626D-246F-41FD-BF50-ADF8C4C4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7EE4-8EC0-47CF-B25A-E1FBBF61DBD0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089E3-0919-421A-B23A-57921486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70BA2-54FC-442A-ACC0-990A8632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4452-9D7C-420A-B876-411026961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9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252DF-0A1F-4379-BD9A-0B656847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11A21-469F-473A-B24F-8D786EBC6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B165-C835-4C22-8C73-3C4BBA44E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7EE4-8EC0-47CF-B25A-E1FBBF61DBD0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52DD1-0040-437D-8E16-1138E37B0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82439-82F9-47FC-9225-F308E6E20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64452-9D7C-420A-B876-411026961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31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A7B1-1EF2-4B83-9D7B-734BF2953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Projektarbeit</a:t>
            </a:r>
            <a:r>
              <a:rPr lang="en-GB" dirty="0"/>
              <a:t> IF11H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027B5-8C46-428E-A8A0-8E79686EB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 </a:t>
            </a:r>
            <a:r>
              <a:rPr lang="en-GB" dirty="0" err="1"/>
              <a:t>SchmeckelSpeck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22512-72A4-4EBC-9574-0E59686AAC7D}"/>
              </a:ext>
            </a:extLst>
          </p:cNvPr>
          <p:cNvSpPr txBox="1"/>
          <p:nvPr/>
        </p:nvSpPr>
        <p:spPr>
          <a:xfrm>
            <a:off x="10668000" y="6333259"/>
            <a:ext cx="147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26.07.2019</a:t>
            </a:r>
          </a:p>
        </p:txBody>
      </p:sp>
    </p:spTree>
    <p:extLst>
      <p:ext uri="{BB962C8B-B14F-4D97-AF65-F5344CB8AC3E}">
        <p14:creationId xmlns:p14="http://schemas.microsoft.com/office/powerpoint/2010/main" val="91871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00DDD4-02C0-4B01-A674-E7FB774C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Teamvorstellung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EA1D1C-731F-4D5C-8ABF-56950F4181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 err="1"/>
              <a:t>Anwendungsentwickler</a:t>
            </a:r>
            <a:endParaRPr lang="en-GB" u="sng" dirty="0"/>
          </a:p>
          <a:p>
            <a:r>
              <a:rPr lang="en-GB" dirty="0"/>
              <a:t>Felix Ritter</a:t>
            </a:r>
          </a:p>
          <a:p>
            <a:r>
              <a:rPr lang="en-GB" dirty="0"/>
              <a:t>Julien </a:t>
            </a:r>
            <a:r>
              <a:rPr lang="en-GB" dirty="0" err="1"/>
              <a:t>Nohe</a:t>
            </a:r>
            <a:endParaRPr lang="en-GB" dirty="0"/>
          </a:p>
          <a:p>
            <a:r>
              <a:rPr lang="en-GB" dirty="0"/>
              <a:t>Oliver </a:t>
            </a:r>
            <a:r>
              <a:rPr lang="en-GB" dirty="0" err="1"/>
              <a:t>Franzmann</a:t>
            </a:r>
            <a:endParaRPr lang="en-GB" dirty="0"/>
          </a:p>
          <a:p>
            <a:r>
              <a:rPr lang="en-GB" dirty="0"/>
              <a:t>Christian </a:t>
            </a:r>
            <a:r>
              <a:rPr lang="en-GB" dirty="0" err="1"/>
              <a:t>Hasieber</a:t>
            </a:r>
            <a:endParaRPr lang="en-GB" dirty="0"/>
          </a:p>
          <a:p>
            <a:r>
              <a:rPr lang="en-GB" dirty="0"/>
              <a:t>Sandip </a:t>
            </a:r>
            <a:r>
              <a:rPr lang="en-GB" dirty="0" err="1"/>
              <a:t>Nijjar</a:t>
            </a:r>
            <a:endParaRPr lang="en-GB" dirty="0"/>
          </a:p>
          <a:p>
            <a:r>
              <a:rPr lang="en-GB" dirty="0"/>
              <a:t>Michael Höller</a:t>
            </a:r>
          </a:p>
          <a:p>
            <a:r>
              <a:rPr lang="en-GB" dirty="0"/>
              <a:t>Michel Fischer (Organisation)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79368-72A3-482B-BDF2-1E900763F2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 err="1"/>
              <a:t>Systemintegratoren</a:t>
            </a:r>
            <a:endParaRPr lang="en-GB" u="sng" dirty="0"/>
          </a:p>
          <a:p>
            <a:r>
              <a:rPr lang="en-GB" dirty="0"/>
              <a:t>Philipp </a:t>
            </a:r>
            <a:r>
              <a:rPr lang="en-GB" dirty="0" err="1"/>
              <a:t>Dorschner</a:t>
            </a:r>
            <a:endParaRPr lang="en-GB" dirty="0"/>
          </a:p>
          <a:p>
            <a:r>
              <a:rPr lang="en-GB" dirty="0" err="1"/>
              <a:t>Zackory</a:t>
            </a:r>
            <a:r>
              <a:rPr lang="en-GB" dirty="0"/>
              <a:t> </a:t>
            </a:r>
            <a:r>
              <a:rPr lang="en-GB" dirty="0" err="1"/>
              <a:t>Strbak</a:t>
            </a:r>
            <a:endParaRPr lang="en-GB" dirty="0"/>
          </a:p>
          <a:p>
            <a:r>
              <a:rPr lang="en-GB" dirty="0"/>
              <a:t>Stefan Schwarz</a:t>
            </a:r>
          </a:p>
          <a:p>
            <a:r>
              <a:rPr lang="en-GB" dirty="0" err="1"/>
              <a:t>Afeef</a:t>
            </a:r>
            <a:r>
              <a:rPr lang="en-GB" dirty="0"/>
              <a:t> </a:t>
            </a:r>
            <a:r>
              <a:rPr lang="en-GB" dirty="0" err="1"/>
              <a:t>Ghannam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73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80A5-4F1E-4B2B-9E1B-F4642BBB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DB4CB-B0F3-48EC-BB5B-46823DE1D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63DCD-0AF4-4FB4-890C-50F323FAC6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885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Projektarbeit IF11H</vt:lpstr>
      <vt:lpstr>Teamvorstellung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Projektarbeit IF11H</dc:title>
  <dc:creator>Höller, Michael</dc:creator>
  <cp:lastModifiedBy>Höller, Michael</cp:lastModifiedBy>
  <cp:revision>2</cp:revision>
  <dcterms:created xsi:type="dcterms:W3CDTF">2019-07-22T12:43:50Z</dcterms:created>
  <dcterms:modified xsi:type="dcterms:W3CDTF">2019-07-22T13:01:51Z</dcterms:modified>
</cp:coreProperties>
</file>