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59" r:id="rId7"/>
  </p:sldMasterIdLst>
  <p:sldIdLst>
    <p:sldId id="256" r:id="rId1"/>
    <p:sldId id="257" r:id="rId2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DE3FE6AF-81D1-C541-B942-A54B7D8579AA}">
  <a:tblStyle styleId="{DE3FE6AF-81D1-C541-B942-A54B7D8579AA}" styleName="ODS Style 1">
    <a:wholeTbl>
      <a:tcTxStyle>
        <a:fontRef idx="minor">
          <a:prstClr val="black"/>
        </a:fontRef>
        <a:schemeClr val="tx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viewProps" Target="viewProps.xml"/>
   <Relationship Id="rId4" Type="http://schemas.openxmlformats.org/officeDocument/2006/relationships/presProps" Target="presProps.xml"/>
   <Relationship Id="rId5" Type="http://schemas.openxmlformats.org/officeDocument/2006/relationships/tableStyles" Target="tableStyles.xml"/>
   <Relationship Id="rId6" Type="http://schemas.openxmlformats.org/officeDocument/2006/relationships/theme" Target="theme/theme1.xml"/>
   <Relationship Id="rId7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645920" x="1737995"/>
            <a:ext cy="3644900" cx="5668010"/>
          </a:xfrm>
        </p:spPr>
      </p:sp>
      <p:sp>
        <p:nvSpPr>
          <p:cNvPr id="4" name="Date Placeholder"/>
          <p:cNvSpPr>
            <a:spLocks noGrp="1"/>
          </p:cNvSpPr>
          <p:nvPr>
            <p:ph idx="3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20D7982D-ED20-BF4E-832A-694EA16FC005}" type="datetimeFigureOut">
              <a:rPr lang="en-US" smtClean="0"/>
              <a:pPr/>
              <a:t>11/14/20</a:t>
            </a:fld>
            <a:endParaRPr lang="en-US"/>
          </a:p>
        </p:txBody>
      </p:sp>
      <p:sp>
        <p:nvSpPr>
          <p:cNvPr id="5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EB15859A-EFE1-7844-B353-0EAAFCDD1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5240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20D7982D-ED20-BF4E-832A-694EA16FC005}" type="datetimeFigureOut">
              <a:rPr lang="en-US" smtClean="0"/>
              <a:pPr/>
              <a:t>11/14/20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EB15859A-EFE1-7844-B353-0EAAFCDD1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theme" Target="../theme/theme1.xml"/>
   <Relationship Id="rId4" Type="http://schemas.openxmlformats.org/officeDocument/2006/relationships/slideLayout" Target="../slideLayouts/slideLayout3.xml"/>
   <Relationship Id="rId5" Type="http://schemas.openxmlformats.org/officeDocument/2006/relationships/slideLayout" Target="../slideLayouts/slideLayout4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982D-ED20-BF4E-832A-694EA16FC005}" type="datetimeFigureOut">
              <a:rPr lang="en-US" smtClean="0"/>
              <a:pPr/>
              <a:t>11/14/20</a:t>
            </a:fld>
            <a:endParaRPr lang="en-US"/>
          </a:p>
        </p:txBody>
      </p:sp>
      <p:sp>
        <p:nvSpPr>
          <p:cNvPr id="13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859A-EFE1-7844-B353-0EAAFCDD1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Scatter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tx1"/>
                </a:solidFill>
                <a:latin typeface="+mj-lt"/>
              </a:rPr>
              <a:t>Minimum Pressure Statistics by</a:t>
            </a:r>
            <a:br>
              <a:rPr lang="en-US" smtClean="0"/>
            </a:br>
            <a:r>
              <a:rPr smtClean="0" dirty="0" sz="4200" lang="en-US">
                <a:solidFill>
                  <a:schemeClr val="tx1"/>
                </a:solidFill>
                <a:latin typeface="+mj-lt"/>
              </a:rPr>
              <a:t>Basin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ph type="tbl" idx="2"/>
          </p:nvPr>
        </p:nvGraphicFramePr>
        <p:xfrm>
          <a:off x="1737995" y="1645920"/>
          <a:ext cy="3644900" cx="5668010"/>
        </p:xfrm>
        <a:graphic>
          <a:graphicData uri="http://schemas.openxmlformats.org/drawingml/2006/table">
            <a:tbl>
              <a:tblPr>
                <a:tableStyleId>{DE3FE6AF-81D1-C541-B942-A54B7D8579AA}</a:tableStyleId>
              </a:tblPr>
              <a:tblGrid>
                <a:gridCol w="1713865"/>
                <a:gridCol w="855980"/>
                <a:gridCol w="855980"/>
                <a:gridCol w="1022350"/>
                <a:gridCol w="1219835"/>
              </a:tblGrid>
              <a:tr h="41910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Analysis Variable : MinPressure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BasinName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East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872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Atlantic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594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895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359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1"/>
          <p:cNvSpPr>
            <a:spLocks noGrp="1"/>
          </p:cNvSpPr>
          <p:nvPr>
            <p:ph idx="3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20D7982D-ED20-BF4E-832A-694EA16FC005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Saturday, November 14, 2020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idx="4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EB15859A-EFE1-7844-B353-0EAAFCDD1338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" title="The SGScatter Procedure" name="SGScatter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524000"/>
            <a:ext cy="4572000" cx="60960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20D7982D-ED20-BF4E-832A-694EA16FC005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Saturday, November 14, 2020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EB15859A-EFE1-7844-B353-0EAAFCDD1338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2">
      <vt:lpstr>ODS Theme</vt:lpstr>
      <vt:lpstr>Minimum Pressure Statistics by Basin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Linux LIN X64 2.6.32-754.6.3.el6.x86_64 #1 SMP Tue Oct 9 17:27:49 UTC 2018 x86_64 CentOS release 6.10 (Final)  -->
  <dc:creator>sasdemo</dc:creator>
  <cp:lastModifiedBy>sasdemo</cp:lastModifiedBy>
  <cp:revision>1</cp:revision>
  <dcterms:created xsi:type="dcterms:W3CDTF">2020-11-14T 0:37:11+00:00</dcterms:created>
  <dcterms:modified xsi:type="dcterms:W3CDTF">2020-11-14T 0:37:11+00:00</dcterms:modified>
</cp:coreProperties>
</file>