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8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5986-5D18-4C32-A25B-F7985211A4A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7A56-E85D-4A5F-AE05-DFA96961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4" y="1501254"/>
            <a:ext cx="4577730" cy="2568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46" y="1501254"/>
            <a:ext cx="4702018" cy="256869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76872" y="2485350"/>
            <a:ext cx="1119116" cy="600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</a:t>
            </a:r>
            <a:r>
              <a:rPr lang="en-US" dirty="0" smtClean="0"/>
              <a:t>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Logic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Count </a:t>
            </a:r>
            <a:r>
              <a:rPr lang="de-DE" dirty="0" err="1" smtClean="0"/>
              <a:t>letters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HashMap</a:t>
            </a:r>
            <a:r>
              <a:rPr lang="de-DE" dirty="0" smtClean="0"/>
              <a:t>&lt;</a:t>
            </a:r>
            <a:r>
              <a:rPr lang="de-DE" dirty="0" err="1" smtClean="0"/>
              <a:t>Character</a:t>
            </a:r>
            <a:r>
              <a:rPr lang="de-DE" dirty="0" smtClean="0"/>
              <a:t>, Integer&gt; (</a:t>
            </a:r>
            <a:r>
              <a:rPr lang="de-DE" dirty="0" err="1" smtClean="0"/>
              <a:t>letter</a:t>
            </a:r>
            <a:r>
              <a:rPr lang="de-DE" dirty="0" smtClean="0"/>
              <a:t>, </a:t>
            </a:r>
            <a:r>
              <a:rPr lang="de-DE" dirty="0" err="1" smtClean="0"/>
              <a:t>count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largest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Filter </a:t>
            </a:r>
            <a:r>
              <a:rPr lang="de-DE" dirty="0" err="1" smtClean="0"/>
              <a:t>entries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HashMap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Generate</a:t>
            </a:r>
            <a:r>
              <a:rPr lang="de-DE" dirty="0" smtClean="0"/>
              <a:t>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approaches you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Used</a:t>
            </a:r>
            <a:r>
              <a:rPr lang="de-DE" dirty="0" smtClean="0"/>
              <a:t> Java 8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Sceene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GUI + </a:t>
            </a:r>
            <a:r>
              <a:rPr lang="de-DE" dirty="0" err="1" smtClean="0"/>
              <a:t>manually</a:t>
            </a:r>
            <a:r>
              <a:rPr lang="de-DE" dirty="0" smtClean="0"/>
              <a:t> </a:t>
            </a:r>
            <a:r>
              <a:rPr lang="de-DE" dirty="0" err="1" smtClean="0"/>
              <a:t>removing</a:t>
            </a:r>
            <a:r>
              <a:rPr lang="de-DE" dirty="0" smtClean="0"/>
              <a:t> </a:t>
            </a:r>
            <a:r>
              <a:rPr lang="de-DE" dirty="0" err="1" smtClean="0"/>
              <a:t>unnecessary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endParaRPr lang="de-DE" dirty="0" smtClean="0"/>
          </a:p>
          <a:p>
            <a:r>
              <a:rPr lang="de-DE" dirty="0" smtClean="0"/>
              <a:t>Controller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GUI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Model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+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generating</a:t>
            </a:r>
            <a:r>
              <a:rPr lang="de-DE" dirty="0" smtClean="0"/>
              <a:t> </a:t>
            </a:r>
            <a:r>
              <a:rPr lang="de-DE" dirty="0" err="1" smtClean="0"/>
              <a:t>happens</a:t>
            </a:r>
            <a:endParaRPr lang="de-DE" dirty="0" smtClean="0"/>
          </a:p>
          <a:p>
            <a:r>
              <a:rPr lang="de-DE" dirty="0" smtClean="0"/>
              <a:t>Tests </a:t>
            </a:r>
            <a:r>
              <a:rPr lang="de-DE" dirty="0" err="1" smtClean="0"/>
              <a:t>for</a:t>
            </a:r>
            <a:r>
              <a:rPr lang="de-DE" dirty="0" smtClean="0"/>
              <a:t> Model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5.4</a:t>
            </a:r>
          </a:p>
        </p:txBody>
      </p:sp>
    </p:spTree>
    <p:extLst>
      <p:ext uri="{BB962C8B-B14F-4D97-AF65-F5344CB8AC3E}">
        <p14:creationId xmlns:p14="http://schemas.microsoft.com/office/powerpoint/2010/main" val="19448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you had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11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JavaFX</a:t>
            </a:r>
            <a:endParaRPr lang="de-DE" dirty="0" smtClean="0"/>
          </a:p>
          <a:p>
            <a:r>
              <a:rPr lang="de-DE" dirty="0" err="1" smtClean="0"/>
              <a:t>Sceene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JavaFX</a:t>
            </a:r>
            <a:r>
              <a:rPr lang="de-DE" dirty="0" smtClean="0"/>
              <a:t> 11+ on </a:t>
            </a:r>
            <a:r>
              <a:rPr lang="de-DE" dirty="0" err="1" smtClean="0"/>
              <a:t>Intellij</a:t>
            </a:r>
            <a:r>
              <a:rPr lang="de-DE" dirty="0" smtClean="0"/>
              <a:t> 2019.2 (DIE)</a:t>
            </a:r>
          </a:p>
          <a:p>
            <a:r>
              <a:rPr lang="de-DE" dirty="0" err="1" smtClean="0"/>
              <a:t>Could</a:t>
            </a:r>
            <a:r>
              <a:rPr lang="de-DE" dirty="0" smtClean="0"/>
              <a:t> not find </a:t>
            </a:r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JavaFX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JAR</a:t>
            </a:r>
          </a:p>
        </p:txBody>
      </p:sp>
    </p:spTree>
    <p:extLst>
      <p:ext uri="{BB962C8B-B14F-4D97-AF65-F5344CB8AC3E}">
        <p14:creationId xmlns:p14="http://schemas.microsoft.com/office/powerpoint/2010/main" val="209367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Details of your solution</vt:lpstr>
      <vt:lpstr>Technical approaches you did</vt:lpstr>
      <vt:lpstr>Problems that you had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</dc:creator>
  <cp:lastModifiedBy>VS</cp:lastModifiedBy>
  <cp:revision>2</cp:revision>
  <dcterms:created xsi:type="dcterms:W3CDTF">2019-08-10T16:00:08Z</dcterms:created>
  <dcterms:modified xsi:type="dcterms:W3CDTF">2019-08-10T16:17:05Z</dcterms:modified>
</cp:coreProperties>
</file>