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45C3C-5FBB-46F2-9794-F34E9874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517B78-08AB-4870-BE86-37A07E13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8AD2F-EE0B-4472-8EBF-7F780C7E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EB486-09D0-46A4-B9AC-D6756D06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15B43-4D3D-41CC-B1E7-F44C952C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2F315-F15F-4703-8F84-C669DDCA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A2BCAA-8B02-43AB-A8DF-B50AF751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BE892-698A-4B88-BF33-625FCC17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7BA0F-D0C0-48B6-A0FA-F141EFB2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B2339-F5A0-42A1-85B2-04D2BBDA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000ABC-27B6-4619-91AA-81C4C2685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1CA95A-05F4-4A58-BEC6-1D0F4BBC6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E3760-3462-474D-946D-553ADEA4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956459-1CFA-4C54-8CB5-D7BFD7A0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FB220-F7A4-4161-B0EA-7AE1AB0A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7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E781B-514B-47BD-AD87-261D1050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59262-9FC6-4881-9D90-ED8D289F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7DBD0-1698-4971-B6EB-64E89D8A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8581E-0865-423D-9180-F301A2CC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97A9CB-7A81-41A4-B372-91594610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84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B06CC-B7EB-4EDC-B582-735A879E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6228E-B777-46AE-AED9-BD08CD9C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588DD-3E75-4CCB-9B03-AD061CD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54131-A7A3-4E24-8AA1-7CC9946D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04F1C-EF47-4485-87D1-23F032F2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7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29A38-B52F-456C-9B7D-8A7D758C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9EDBF-5583-44A7-9F87-7146F8D1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B3B9AC-3BE5-4124-8EA4-676C3F15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7A4B54-BA91-4080-BA47-5C5A4441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7BAD9-F2F5-4BBF-8406-D8018DF5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323518-9833-4CC0-8748-AD765D07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439E2-EB12-4907-86FA-1F2C0D0A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4352E-4E8E-433B-A4BE-790B26D2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9AF4CC-056B-4A7D-AD9E-2A86CF03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0303C0-38C7-42F2-A7C9-2965B757F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07A521-2509-4317-80A5-8E20F07E5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E4D7CE-E974-4607-97B6-92A0D727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C5F1C6-F276-4EDA-9095-9E5DE699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2D6E4-4E50-4766-A98E-8331A9A8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90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F1DAF-8EDE-461E-B7EF-A02EE8DF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469221-223C-4FA3-8BCF-05AD486D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D65AAE-0899-4858-BC61-40BC964B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3041F-89B8-4FC0-816C-B5E07C27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96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A6A7C4-901A-40DD-A441-58B321AF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FEDCCD-C81D-4DEC-A63C-3032A14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E1A9EA-864F-489F-94A7-EBFB8572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8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97600-BC4E-4F0D-A9FF-64F7ECBD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2F169-0B38-4708-AC93-002A37F31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95B33-EE23-4860-B617-84BB8AFA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1BCBE-D395-4F11-A640-8A186E3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7F2CA-3A69-4C0A-9F1D-6A14BFF1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37029E-E4EC-45D0-8BEE-185EC2A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69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44F20-45F9-4DF6-A180-EE6D30F9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3A8496-B6D5-43CC-8288-230ED51CD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93C612-F47A-4165-A3C5-CAE1DC841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2A0DC-304B-4D6D-A0A5-E97FD13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4AB454-5A1D-45B0-8BAB-FA5802BC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75C17-6CCE-44CD-9697-D9C7CB56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6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42C4CF-ECF5-47D1-80BA-B4C12DC9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14EC7-7242-4D3F-AE66-6D51C2F7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CCB0A-0FD9-4B90-BF49-92BF3D44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50AB-A8C9-4B27-B62B-3F93EB6E906B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62C03-D812-4281-9353-A3710AA32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EEE3F-C785-47E8-953C-F9C5753C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A8B6-7321-4AB4-962D-AAB005D3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2">
            <a:extLst>
              <a:ext uri="{FF2B5EF4-FFF2-40B4-BE49-F238E27FC236}">
                <a16:creationId xmlns:a16="http://schemas.microsoft.com/office/drawing/2014/main" id="{1D0CA801-39C6-496D-BE58-813E9937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08" y="3591781"/>
            <a:ext cx="630237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9E5DF2AE-4395-4BB6-BA53-15871CE96B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27" y="586384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9E5DF2AE-4395-4BB6-BA53-15871CE96B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02" y="586383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9E5DF2AE-4395-4BB6-BA53-15871CE96B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48" y="600382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4">
            <a:extLst>
              <a:ext uri="{FF2B5EF4-FFF2-40B4-BE49-F238E27FC236}">
                <a16:creationId xmlns:a16="http://schemas.microsoft.com/office/drawing/2014/main" id="{9E5DF2AE-4395-4BB6-BA53-15871CE96BE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77" y="586384"/>
            <a:ext cx="909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7CF5B12-0970-462F-9D5F-F9D8FBF37B5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58" y="4792160"/>
            <a:ext cx="11811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7">
            <a:extLst>
              <a:ext uri="{FF2B5EF4-FFF2-40B4-BE49-F238E27FC236}">
                <a16:creationId xmlns:a16="http://schemas.microsoft.com/office/drawing/2014/main" id="{C0D71404-C897-4BC5-9B24-3704BF087B9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77" y="382593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8">
            <a:extLst>
              <a:ext uri="{FF2B5EF4-FFF2-40B4-BE49-F238E27FC236}">
                <a16:creationId xmlns:a16="http://schemas.microsoft.com/office/drawing/2014/main" id="{85BE791A-28A4-4FA4-877B-6E91A671E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77" y="3793393"/>
            <a:ext cx="13716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0FB69FA-1B72-4C60-AC78-A58DF15844CF}"/>
              </a:ext>
            </a:extLst>
          </p:cNvPr>
          <p:cNvSpPr txBox="1"/>
          <p:nvPr/>
        </p:nvSpPr>
        <p:spPr>
          <a:xfrm>
            <a:off x="5356737" y="4963887"/>
            <a:ext cx="95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2DC36BD-6858-43B5-A8E5-30754D5FBDC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5836008" y="4359338"/>
            <a:ext cx="0" cy="4328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DD0B4B1-EE96-4B70-8946-8117A9BFC807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6289239" y="4092638"/>
            <a:ext cx="924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EB8F3C6-3E68-4717-ADC3-C0049154D8EE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696977" y="4092637"/>
            <a:ext cx="6858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5">
            <a:extLst>
              <a:ext uri="{FF2B5EF4-FFF2-40B4-BE49-F238E27FC236}">
                <a16:creationId xmlns:a16="http://schemas.microsoft.com/office/drawing/2014/main" id="{C0C0E777-2E88-427F-AB75-46590CEB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10" y="2595483"/>
            <a:ext cx="1069822" cy="5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6C46CB3-4BCE-44E7-A5A1-02C719D2376D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>
            <a:off x="1590967" y="1422707"/>
            <a:ext cx="3708543" cy="1445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9F41191-1EE5-4A70-AF33-E8CD6D6B429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205646" y="1408709"/>
            <a:ext cx="1371437" cy="1211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FCA6455-9816-4E94-AE94-3D67C797454B}"/>
              </a:ext>
            </a:extLst>
          </p:cNvPr>
          <p:cNvCxnSpPr>
            <a:cxnSpLocks/>
            <a:stCxn id="25" idx="3"/>
            <a:endCxn id="8" idx="2"/>
          </p:cNvCxnSpPr>
          <p:nvPr/>
        </p:nvCxnSpPr>
        <p:spPr>
          <a:xfrm flipV="1">
            <a:off x="6369332" y="1408709"/>
            <a:ext cx="3322064" cy="1459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D00036D-856A-44A0-A9D6-5CDE7E472C4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343650" y="1408708"/>
            <a:ext cx="604871" cy="11867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E9760D3-6A9D-4744-97CC-EE26F0463CE1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H="1" flipV="1">
            <a:off x="5834421" y="3141156"/>
            <a:ext cx="1587" cy="684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8">
            <a:extLst>
              <a:ext uri="{FF2B5EF4-FFF2-40B4-BE49-F238E27FC236}">
                <a16:creationId xmlns:a16="http://schemas.microsoft.com/office/drawing/2014/main" id="{5DE4E98B-FCFA-4AF3-83D4-40E61D31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214" y="5148553"/>
            <a:ext cx="13716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>
            <a:extLst>
              <a:ext uri="{FF2B5EF4-FFF2-40B4-BE49-F238E27FC236}">
                <a16:creationId xmlns:a16="http://schemas.microsoft.com/office/drawing/2014/main" id="{641756B9-1D79-495E-B1EC-A4FDB92E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77" y="5205703"/>
            <a:ext cx="13716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8">
            <a:extLst>
              <a:ext uri="{FF2B5EF4-FFF2-40B4-BE49-F238E27FC236}">
                <a16:creationId xmlns:a16="http://schemas.microsoft.com/office/drawing/2014/main" id="{F4E0819A-3678-4508-82E3-FF8235B4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77" y="3391193"/>
            <a:ext cx="13716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>
            <a:extLst>
              <a:ext uri="{FF2B5EF4-FFF2-40B4-BE49-F238E27FC236}">
                <a16:creationId xmlns:a16="http://schemas.microsoft.com/office/drawing/2014/main" id="{A6BADA39-ACAA-4AC3-B7E2-8D0BDFFE4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427" y="2578876"/>
            <a:ext cx="1371600" cy="5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Wladislaw Schmidt</dc:creator>
  <cp:lastModifiedBy>schmidt_wla@k2ac.local</cp:lastModifiedBy>
  <cp:revision>4</cp:revision>
  <dcterms:created xsi:type="dcterms:W3CDTF">2020-08-30T16:16:48Z</dcterms:created>
  <dcterms:modified xsi:type="dcterms:W3CDTF">2020-08-31T10:17:33Z</dcterms:modified>
</cp:coreProperties>
</file>