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  <p:sldMasterId id="2147483679" r:id="rId2"/>
  </p:sldMasterIdLst>
  <p:notesMasterIdLst>
    <p:notesMasterId r:id="rId18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8C358-5F21-4896-A4E5-BE300BAA9EB4}">
  <a:tblStyle styleId="{7FA8C358-5F21-4896-A4E5-BE300BAA9EB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>
        <p:scale>
          <a:sx n="125" d="100"/>
          <a:sy n="125" d="100"/>
        </p:scale>
        <p:origin x="119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Hallo und herzlich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willcommen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zu unser </a:t>
            </a:r>
            <a:r>
              <a:rPr lang="de-DE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für ihr Projekt TextVenturer.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Team </a:t>
            </a:r>
            <a:r>
              <a:rPr lang="de-DE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simon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andre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Simon</a:t>
            </a:r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337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97058"/>
              <a:buFont typeface="Century Gothic"/>
              <a:buChar char="■"/>
            </a:pPr>
            <a:r>
              <a:rPr lang="en" sz="1650">
                <a:latin typeface="Century Gothic"/>
                <a:ea typeface="Century Gothic"/>
                <a:cs typeface="Century Gothic"/>
                <a:sym typeface="Century Gothic"/>
              </a:rPr>
              <a:t>Junges, dynamisches Trio</a:t>
            </a:r>
          </a:p>
          <a:p>
            <a:pPr marL="457200" lvl="0" indent="-33337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97058"/>
              <a:buChar char="■"/>
            </a:pPr>
            <a:r>
              <a:rPr lang="en" sz="1650">
                <a:latin typeface="Century Gothic"/>
                <a:ea typeface="Century Gothic"/>
                <a:cs typeface="Century Gothic"/>
                <a:sym typeface="Century Gothic"/>
              </a:rPr>
              <a:t>Kreative Köpfe welche vor keiner Herausforderung zurückschrecken</a:t>
            </a:r>
          </a:p>
          <a:p>
            <a:pPr marL="457200" lvl="0" indent="-33337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97058"/>
              <a:buChar char="■"/>
            </a:pPr>
            <a:r>
              <a:rPr lang="en" sz="1650">
                <a:latin typeface="Century Gothic"/>
                <a:ea typeface="Century Gothic"/>
                <a:cs typeface="Century Gothic"/>
                <a:sym typeface="Century Gothic"/>
              </a:rPr>
              <a:t>Innovative Ideen für eine bekannte Spielidee</a:t>
            </a:r>
          </a:p>
          <a:p>
            <a:pPr marL="457200" lvl="0" indent="-33337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97058"/>
              <a:buChar char="■"/>
            </a:pPr>
            <a:r>
              <a:rPr lang="en" sz="1650">
                <a:latin typeface="Century Gothic"/>
                <a:ea typeface="Century Gothic"/>
                <a:cs typeface="Century Gothic"/>
                <a:sym typeface="Century Gothic"/>
              </a:rPr>
              <a:t>Entwickelt von der Zielgruppe für die Zielgruppe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</a:t>
            </a:r>
            <a:r>
              <a:rPr lang="de-DE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werden zuerst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Simon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André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Elab#2  6h</a:t>
            </a:r>
            <a:r>
              <a:rPr lang="en" sz="1100" baseline="0" dirty="0">
                <a:solidFill>
                  <a:schemeClr val="dk1"/>
                </a:solidFill>
              </a:rPr>
              <a:t> zu wenig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aseline="0" dirty="0">
                <a:solidFill>
                  <a:schemeClr val="dk1"/>
                </a:solidFill>
              </a:rPr>
              <a:t>Elab#3 20m zu wenig</a:t>
            </a:r>
            <a:endParaRPr lang="en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Domi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André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4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1028700" y="2724150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932171" y="3235746"/>
            <a:ext cx="2183130" cy="2809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028700" y="3242883"/>
            <a:ext cx="4800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057900" y="10731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82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82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14350" y="1645919"/>
            <a:ext cx="8115300" cy="301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14350" y="565150"/>
            <a:ext cx="8115298" cy="2101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68350" y="2731293"/>
            <a:ext cx="7867650" cy="716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514350" y="285751"/>
            <a:ext cx="5243618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514350" y="1645919"/>
            <a:ext cx="4000500" cy="301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629150" y="1645919"/>
            <a:ext cx="4000500" cy="301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6" y="1637851"/>
            <a:ext cx="3809993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514350" y="2349500"/>
            <a:ext cx="3983831" cy="2314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800600" y="1637851"/>
            <a:ext cx="382905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4629150" y="2349500"/>
            <a:ext cx="4000500" cy="2314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4350" y="1143000"/>
            <a:ext cx="3086099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46685" y="560070"/>
            <a:ext cx="4882964" cy="4103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14350" y="2343150"/>
            <a:ext cx="3086099" cy="2320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14350" y="1143000"/>
            <a:ext cx="5154929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2"/>
          </p:nvPr>
        </p:nvSpPr>
        <p:spPr>
          <a:xfrm>
            <a:off x="5895928" y="563431"/>
            <a:ext cx="2733721" cy="4100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154929" cy="2320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abild mit Beschriftung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14333" y="3523021"/>
            <a:ext cx="8116526" cy="614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511295" y="706079"/>
            <a:ext cx="8116380" cy="2608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14350" y="4137537"/>
            <a:ext cx="8115300" cy="52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Beschriftung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14350" y="565150"/>
            <a:ext cx="8115300" cy="2101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8350" y="2736850"/>
            <a:ext cx="7597887" cy="74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14350" y="284956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itat mit Beschriftung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68350" y="565150"/>
            <a:ext cx="7613649" cy="19533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77899" y="2524167"/>
            <a:ext cx="7194552" cy="33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768350" y="2969897"/>
            <a:ext cx="7613649" cy="509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14350" y="284956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57187" y="700087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38172" y="2025967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nskar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68370" y="843525"/>
            <a:ext cx="7609640" cy="188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68350" y="2736236"/>
            <a:ext cx="7608490" cy="74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5860839" y="2841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514350" y="284162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palt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171700" y="571500"/>
            <a:ext cx="6457948" cy="9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14350" y="1651559"/>
            <a:ext cx="2592324" cy="4629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14349" y="2178424"/>
            <a:ext cx="2592324" cy="248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3276600" y="1650999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3275143" y="2178050"/>
            <a:ext cx="2592324" cy="248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038850" y="1644649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038851" y="2178424"/>
            <a:ext cx="2592324" cy="248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Bildspal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171700" y="571500"/>
            <a:ext cx="6457948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516462" y="3143250"/>
            <a:ext cx="2588687" cy="512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idx="2"/>
          </p:nvPr>
        </p:nvSpPr>
        <p:spPr>
          <a:xfrm>
            <a:off x="516462" y="1771650"/>
            <a:ext cx="2588687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516462" y="3655323"/>
            <a:ext cx="2588687" cy="100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3280698" y="3143250"/>
            <a:ext cx="2586700" cy="512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5"/>
          </p:nvPr>
        </p:nvSpPr>
        <p:spPr>
          <a:xfrm>
            <a:off x="3280696" y="1771650"/>
            <a:ext cx="2586701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6"/>
          </p:nvPr>
        </p:nvSpPr>
        <p:spPr>
          <a:xfrm>
            <a:off x="3280698" y="3655323"/>
            <a:ext cx="2586700" cy="100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7"/>
          </p:nvPr>
        </p:nvSpPr>
        <p:spPr>
          <a:xfrm>
            <a:off x="6037298" y="3143250"/>
            <a:ext cx="2592351" cy="512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8"/>
          </p:nvPr>
        </p:nvSpPr>
        <p:spPr>
          <a:xfrm>
            <a:off x="6037391" y="1771650"/>
            <a:ext cx="2585908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9"/>
          </p:nvPr>
        </p:nvSpPr>
        <p:spPr>
          <a:xfrm>
            <a:off x="6037298" y="3655321"/>
            <a:ext cx="2589333" cy="100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 rot="5400000">
            <a:off x="3062952" y="-902683"/>
            <a:ext cx="3018093" cy="81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 rot="5400000">
            <a:off x="6394449" y="1250950"/>
            <a:ext cx="2927350" cy="1543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 rot="5400000">
            <a:off x="2381250" y="-1054100"/>
            <a:ext cx="2927350" cy="615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5860839" y="284956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514350" y="285750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C0-HD-TOP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4350" y="1645919"/>
            <a:ext cx="8115300" cy="301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66675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4350" marR="0" lvl="1" indent="-7620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0150" marR="0" lvl="3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3050" marR="0" lvl="4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85950" marR="0" lvl="5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28850" marR="0" lvl="6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1750" marR="0" lvl="7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14650" marR="0" lvl="8" indent="-9525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2514950" y="3517225"/>
            <a:ext cx="1605600" cy="9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Dominik Vogel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André Schmitt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Simon Vollmer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924" y="1096050"/>
            <a:ext cx="6814200" cy="2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</a:t>
            </a:r>
            <a:r>
              <a:rPr lang="en" sz="2700"/>
              <a:t>-</a:t>
            </a: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</a:p>
        </p:txBody>
      </p:sp>
      <p:pic>
        <p:nvPicPr>
          <p:cNvPr id="272" name="Shape 272" descr="comb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62" y="1017725"/>
            <a:ext cx="4010474" cy="38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AUTOMATION/T</a:t>
            </a:r>
            <a:r>
              <a:rPr lang="en" sz="2700"/>
              <a:t>ESTING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3375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2400" dirty="0"/>
              <a:t>Eigenes Tool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Anwendung auswählen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Script laden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Script starten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Schauen, ob es stimmt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400" dirty="0"/>
              <a:t>(Noch) keine automatische Prüfung möglich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ARCHITEKTUR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3375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2400" dirty="0"/>
              <a:t>Objektorientiert</a:t>
            </a:r>
          </a:p>
          <a:p>
            <a:pPr marL="457200" marR="0" lvl="0" indent="-333375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2400" dirty="0"/>
              <a:t>Unterteilung in Klassen wie: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Player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Item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Room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...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/>
              <a:t>KLASSENDIAGRAMM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4" y="1021040"/>
            <a:ext cx="7583394" cy="38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dirty="0"/>
              <a:t>Warum Wir?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33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1800" dirty="0"/>
              <a:t>Junges, dynamisches Trio</a:t>
            </a:r>
          </a:p>
          <a:p>
            <a:pPr marL="457200" marR="0" lvl="0" indent="-3333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1800" dirty="0"/>
              <a:t>Kreative Köpfe welche vor keiner Herausforderung zurückschrecken</a:t>
            </a:r>
          </a:p>
          <a:p>
            <a:pPr marL="457200" marR="0" lvl="0" indent="-3333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1800" dirty="0"/>
              <a:t>Innovative Ideen für eine bekannte Spielidee</a:t>
            </a:r>
          </a:p>
          <a:p>
            <a:pPr marL="457200" marR="0" lvl="0" indent="-3333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1800" dirty="0"/>
              <a:t>Transparenz durch Scrumming und arbeiten mit GitHub</a:t>
            </a:r>
          </a:p>
          <a:p>
            <a:pPr marL="457200" marR="0" lvl="0" indent="-3333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 sz="1800" dirty="0"/>
              <a:t>Entwickelt von der Zielgruppe für die Zielgruppe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514350" y="2227300"/>
            <a:ext cx="8115300" cy="9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600"/>
              <a:t>Danke für Ihre Aufmerksamkeit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Vision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RUP-Rollenverteilung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Scrumming auf </a:t>
            </a:r>
            <a:r>
              <a:rPr lang="en" sz="2000" dirty="0"/>
              <a:t>YouTrack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Technologien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Demo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Nichtfunktionale Anforderungen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Use</a:t>
            </a:r>
            <a:r>
              <a:rPr lang="en" sz="2000" dirty="0"/>
              <a:t>-C</a:t>
            </a: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ase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Automation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b="0" i="0" u="none" strike="noStrike" cap="none" dirty="0">
                <a:solidFill>
                  <a:schemeClr val="lt1"/>
                </a:solidFill>
                <a:sym typeface="Century Gothic"/>
              </a:rPr>
              <a:t>Software Architektur</a:t>
            </a:r>
          </a:p>
          <a:p>
            <a:pPr marL="6985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 sz="2000" dirty="0"/>
              <a:t>Warum Wir?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50" y="1152700"/>
            <a:ext cx="6065275" cy="35728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RUP ROLLENVERTEILUNG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437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{7FA8C358-5F21-4896-A4E5-BE300BAA9EB4}</a:tableStyleId>
              </a:tblPr>
              <a:tblGrid>
                <a:gridCol w="25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Funktion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Implementation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Dominik Vogel, André Schmitt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Design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Dominik Vogel, Simon Vollmer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Configuration Manager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Dominik Vogel, Simon Vollmer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Simon Vollmer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BURNDOWN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l="1313" t="9718" r="16069" b="21553"/>
          <a:stretch/>
        </p:blipFill>
        <p:spPr>
          <a:xfrm>
            <a:off x="163673" y="1019613"/>
            <a:ext cx="8807422" cy="37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l="1257" t="8801" r="15492" b="20899"/>
          <a:stretch/>
        </p:blipFill>
        <p:spPr>
          <a:xfrm>
            <a:off x="163663" y="1012940"/>
            <a:ext cx="8807432" cy="37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TECHNOLOGIEN 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entury Gothic"/>
            </a:pPr>
            <a:r>
              <a:rPr lang="en" sz="2400" dirty="0"/>
              <a:t>Versionsverwaltung:	GitHub</a:t>
            </a:r>
          </a:p>
          <a:p>
            <a:pPr marL="457200" lvl="0" indent="-228600" rtl="0">
              <a:spcBef>
                <a:spcPts val="0"/>
              </a:spcBef>
              <a:buFont typeface="Century Gothic"/>
            </a:pPr>
            <a:r>
              <a:rPr lang="en" sz="2400" dirty="0"/>
              <a:t>Scrumming:		YouTrack ← Jira</a:t>
            </a:r>
          </a:p>
          <a:p>
            <a:pPr marL="457200" lvl="0" indent="-228600" rtl="0">
              <a:spcBef>
                <a:spcPts val="0"/>
              </a:spcBef>
              <a:buFont typeface="Century Gothic"/>
            </a:pPr>
            <a:r>
              <a:rPr lang="en" sz="2400" dirty="0"/>
              <a:t>IDE:			Microsoft Visual Studio</a:t>
            </a:r>
          </a:p>
          <a:p>
            <a:pPr marL="457200" lvl="0" indent="-228600" rtl="0">
              <a:spcBef>
                <a:spcPts val="0"/>
              </a:spcBef>
              <a:buFont typeface="Century Gothic"/>
            </a:pPr>
            <a:r>
              <a:rPr lang="en" sz="2400" dirty="0"/>
              <a:t>Programmiersprache: 	C++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VLD (Visual Leak Detector)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OpenGL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 sz="2000" dirty="0"/>
              <a:t>Windows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lang="en" sz="1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NICHTFUNKTIONALE ANFORDERUNGEN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649037"/>
            <a:ext cx="87439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/>
              <a:t>ALL-UMFASSENDES</a:t>
            </a:r>
            <a:r>
              <a:rPr lang="en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USE-CASE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2345165" y="1151365"/>
            <a:ext cx="4453679" cy="3834601"/>
            <a:chOff x="894376" y="1017725"/>
            <a:chExt cx="4453679" cy="3834601"/>
          </a:xfrm>
        </p:grpSpPr>
        <p:sp>
          <p:nvSpPr>
            <p:cNvPr id="264" name="Shape 264"/>
            <p:cNvSpPr/>
            <p:nvPr/>
          </p:nvSpPr>
          <p:spPr>
            <a:xfrm>
              <a:off x="894376" y="1017725"/>
              <a:ext cx="4451858" cy="383460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611" y="1017725"/>
              <a:ext cx="4433445" cy="3820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788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lang="en" sz="788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densstreifen">
  <a:themeElements>
    <a:clrScheme name="Kondensstreife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Roboto</vt:lpstr>
      <vt:lpstr>Roboto Slab</vt:lpstr>
      <vt:lpstr>marina</vt:lpstr>
      <vt:lpstr>Kondensstreifen</vt:lpstr>
      <vt:lpstr>PowerPoint-Präsentation</vt:lpstr>
      <vt:lpstr>AGENDA</vt:lpstr>
      <vt:lpstr>VISION</vt:lpstr>
      <vt:lpstr>RUP ROLLENVERTEILUNG</vt:lpstr>
      <vt:lpstr>SPRINT BURNDOWN</vt:lpstr>
      <vt:lpstr>TECHNOLOGIEN </vt:lpstr>
      <vt:lpstr>DEMO </vt:lpstr>
      <vt:lpstr>NICHTFUNKTIONALE ANFORDERUNGEN</vt:lpstr>
      <vt:lpstr>ALL-UMFASSENDES USE-CASE</vt:lpstr>
      <vt:lpstr>USE-CASE</vt:lpstr>
      <vt:lpstr>AUTOMATION/TESTING</vt:lpstr>
      <vt:lpstr>SOFTWARE ARCHITEKTUR</vt:lpstr>
      <vt:lpstr>KLASSENDIAGRAMM</vt:lpstr>
      <vt:lpstr>Warum Wir?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Andre Schmitt</cp:lastModifiedBy>
  <cp:revision>6</cp:revision>
  <dcterms:modified xsi:type="dcterms:W3CDTF">2016-12-14T10:54:10Z</dcterms:modified>
</cp:coreProperties>
</file>