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17"/>
    <p:restoredTop sz="94666"/>
  </p:normalViewPr>
  <p:slideViewPr>
    <p:cSldViewPr snapToGrid="0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A22C-3F96-6F7A-C0E4-0A049914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5C08-74AE-D7F7-0CB6-3A1747FB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F20E-55DF-4ECD-06C9-C7DED4EC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22A1-FFED-E760-382A-1D37CDC1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2AE4-9852-EF9B-6A9C-7C0109A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68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8E84-4E7C-7BF1-9A5A-79C63B03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1DDF-0F7B-CB4D-E7F0-45A4BBA9D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C5BC-5F0D-AA3B-3DC4-AEAF3A2B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B573-517D-E322-5E8E-1C8CF693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E260-EDA6-FB30-56F0-5FF43A9B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453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F25E8-F10A-3F6E-050E-74096938F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8648A-EEEE-17FC-902B-59E28301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1770-8AAF-B89A-D58E-427CFCD2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C121-E7A3-0167-E558-951FF359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A01-53EA-564A-5727-4633F4A3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76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7D10-3B8C-737C-3D6E-98AEF3B1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145A-58EE-3BDD-352F-4B32B38E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455C-7FE8-0B6B-8A0F-0BD18029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7021-1F57-F6C0-A482-271749B3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723A-6FB7-FEAA-DF29-2E9252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408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9213-7128-39DA-DC96-AB45E110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FF1E-D89B-2D87-BADD-605FF308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9A63-43CD-5C20-D4EC-F8356D52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7172-8CDC-DF22-5B02-DE947D36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741F-0F4B-AE35-7380-3F8A785F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296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DFE9-4DEA-240A-BD3E-DD7C6439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7C39-BAE1-8ED9-9EDE-070C6E7A3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A111-6F54-EC3A-197C-DBC6F413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A987C-410E-EF10-505E-D313C84A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D81D0-1651-DE93-CCD5-65E326C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113A-FD6B-0BC3-4C0C-6365E10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2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9A05-4669-C471-1B0F-E839F994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EAD6-20E1-18A8-EAE0-4B28C946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C3B27-7E97-C0C8-4766-62B53AF7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A30A8-F59C-EF6D-9D08-61259AF72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AE0CC-E504-664F-EDE3-A589F0C86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5764D-54C8-804E-1363-8B0DFD43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584F3-EA41-A946-CDB8-8DA74C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3C12F-FB97-1BAF-87B2-03B0ACE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568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966-6159-0087-9BB2-2307758C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1D72C-9339-DFF5-A82D-32879708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9A80-8EB1-ABE0-6F4D-A9072E7D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22AC7-BB16-C78D-C02A-953BA6F0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0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6A345-273B-6008-DC4D-C2E98721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50E7-3905-FCE9-0E3E-2A61542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5988-31E5-B4B0-9262-C935CD02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123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BD-70A4-51A5-C741-1D0F3355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EBC4-DD44-4A9E-FDFB-4498DEB8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FEF0-E996-F71A-56C4-FC685205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DF7B5-BAB5-9364-F31A-21F16F6D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56BBD-6382-3A1E-7E79-CDFA96B4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54727-849D-B904-7A94-674D8858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0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AAA5-DB2F-2A3A-1BDC-59863D11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006BF-C5FD-F5CE-D94A-35C382140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027B2-6422-620D-2398-32CDA198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AD511-4495-54CA-D123-D5C27C30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05FC-9E6C-1360-CD48-65A3C1A4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B6E9-0974-646D-D1ED-156A8F51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70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2D656-ED26-EBA5-2B63-B7CE13BD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AB94-39CF-508B-E9AA-AF19D0EE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798E-4877-18A4-D342-C459F0E0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43B4-505F-2D40-95CF-AB11A031686A}" type="datetimeFigureOut">
              <a:rPr lang="en-DE" smtClean="0"/>
              <a:t>06.11.22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268-DB96-0311-6000-14129860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D6E9-2348-C95C-1765-07183DC7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4687-F5C5-E342-9F96-5A7E5D7D362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83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48AE6-7130-EDFB-83A7-73CF94B967AE}"/>
              </a:ext>
            </a:extLst>
          </p:cNvPr>
          <p:cNvSpPr txBox="1"/>
          <p:nvPr/>
        </p:nvSpPr>
        <p:spPr>
          <a:xfrm>
            <a:off x="231228" y="199696"/>
            <a:ext cx="6831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Analyse von </a:t>
            </a:r>
            <a:r>
              <a:rPr lang="en-DE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Süßwaren und Empfehlung</a:t>
            </a:r>
            <a:r>
              <a:rPr lang="en-DE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6E93EB99-242E-254A-17EE-573EE2AE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0" y="1433814"/>
            <a:ext cx="2764800" cy="230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9009E0-7A30-EA69-3027-6627A4DF5A5B}"/>
              </a:ext>
            </a:extLst>
          </p:cNvPr>
          <p:cNvSpPr txBox="1"/>
          <p:nvPr/>
        </p:nvSpPr>
        <p:spPr>
          <a:xfrm>
            <a:off x="431950" y="72291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de-D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Überblick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B3F6C-EC3B-6C14-3295-794D18E8CE4D}"/>
              </a:ext>
            </a:extLst>
          </p:cNvPr>
          <p:cNvSpPr txBox="1"/>
          <p:nvPr/>
        </p:nvSpPr>
        <p:spPr>
          <a:xfrm>
            <a:off x="657922" y="1092248"/>
            <a:ext cx="3991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85 unterschiedliche </a:t>
            </a:r>
            <a:r>
              <a:rPr lang="en-DE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Süßwaren</a:t>
            </a:r>
            <a:r>
              <a:rPr lang="de-DE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und 12 </a:t>
            </a:r>
            <a:r>
              <a:rPr lang="en-DE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Eigenschaften</a:t>
            </a:r>
            <a:r>
              <a:rPr lang="en-DE" sz="1400" dirty="0">
                <a:effectLst/>
              </a:rPr>
              <a:t> 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08744-3626-B67E-017F-4219D189C0F1}"/>
              </a:ext>
            </a:extLst>
          </p:cNvPr>
          <p:cNvSpPr txBox="1"/>
          <p:nvPr/>
        </p:nvSpPr>
        <p:spPr>
          <a:xfrm>
            <a:off x="431950" y="3771604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Heatmap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0C200-DF04-9F17-B656-4425BFFD406E}"/>
              </a:ext>
            </a:extLst>
          </p:cNvPr>
          <p:cNvSpPr txBox="1"/>
          <p:nvPr/>
        </p:nvSpPr>
        <p:spPr>
          <a:xfrm>
            <a:off x="657922" y="4199859"/>
            <a:ext cx="4719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Schokolade ist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am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beliebtesten</a:t>
            </a:r>
            <a:r>
              <a:rPr lang="en-US" altLang="zh-C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-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Erdnuss</a:t>
            </a:r>
            <a:endParaRPr lang="de-DE" sz="12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Schokolade nicht mit Früchten + in einer Tüte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Schokolade in Tafel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Tafel: teuer + beliebt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fruchtige Süßigkeiten: in Tüten verpackt + sind hart. </a:t>
            </a:r>
            <a:endParaRPr lang="de-DE" sz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fruchtigen / harten Süßigkeiten / verpackt in eine Tüte </a:t>
            </a: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-&gt; </a:t>
            </a:r>
            <a:r>
              <a:rPr lang="en-US" sz="1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nerwünscht</a:t>
            </a:r>
            <a:endParaRPr lang="en-US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höher Preis höher Gewinnprozentsatz -&gt; die Erwartungen der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Alle Eigenschaften Korrelation &gt; 0,1 mit dem Gewinnprozentsatz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EFEB1-FC45-8C09-D69C-9EAECC2ACC5A}"/>
              </a:ext>
            </a:extLst>
          </p:cNvPr>
          <p:cNvSpPr txBox="1"/>
          <p:nvPr/>
        </p:nvSpPr>
        <p:spPr>
          <a:xfrm>
            <a:off x="6762125" y="722916"/>
            <a:ext cx="343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Analyse der einzelnen Süßware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FFB8-2CEC-84F7-FC03-042EDAFD4587}"/>
              </a:ext>
            </a:extLst>
          </p:cNvPr>
          <p:cNvSpPr txBox="1"/>
          <p:nvPr/>
        </p:nvSpPr>
        <p:spPr>
          <a:xfrm>
            <a:off x="6924907" y="1072035"/>
            <a:ext cx="460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Schokolade, Karamell, Erdnuss, Waffel + Tafel: wichtig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meiste Süßigkeiten ohne Nougat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59135-6B0C-1752-1D86-79372FA3D1BE}"/>
              </a:ext>
            </a:extLst>
          </p:cNvPr>
          <p:cNvSpPr txBox="1"/>
          <p:nvPr/>
        </p:nvSpPr>
        <p:spPr>
          <a:xfrm>
            <a:off x="6762125" y="1624632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de-D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Hauptkomponentenanalyse</a:t>
            </a:r>
            <a:r>
              <a:rPr lang="en-DE" dirty="0">
                <a:effectLst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475C8-ACEE-8F7E-F665-A0E558B9637A}"/>
              </a:ext>
            </a:extLst>
          </p:cNvPr>
          <p:cNvSpPr txBox="1"/>
          <p:nvPr/>
        </p:nvSpPr>
        <p:spPr>
          <a:xfrm>
            <a:off x="6924906" y="1993964"/>
            <a:ext cx="4609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die Anzahl der Variablen verringert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die bedeutenden Eigenschaften entnommen</a:t>
            </a:r>
          </a:p>
          <a:p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Für Gewinnprozentsatz:</a:t>
            </a:r>
            <a:endParaRPr lang="de-DE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Wichtig: Schokolade und Tafel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Unwichtig: Hart, fruchtig + Verpackung in einer Tüte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8C7DC-4A25-F137-69D2-82D8D697EE3A}"/>
              </a:ext>
            </a:extLst>
          </p:cNvPr>
          <p:cNvSpPr txBox="1"/>
          <p:nvPr/>
        </p:nvSpPr>
        <p:spPr>
          <a:xfrm>
            <a:off x="6762125" y="3059668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</a:t>
            </a:r>
            <a:r>
              <a:rPr lang="de-D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learning</a:t>
            </a:r>
            <a:r>
              <a:rPr lang="de-DE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Methoden</a:t>
            </a:r>
            <a:r>
              <a:rPr lang="en-DE" dirty="0">
                <a:effectLst/>
              </a:rPr>
              <a:t> 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CE671-87AF-2EAE-1648-47719F074A2E}"/>
              </a:ext>
            </a:extLst>
          </p:cNvPr>
          <p:cNvSpPr txBox="1"/>
          <p:nvPr/>
        </p:nvSpPr>
        <p:spPr>
          <a:xfrm>
            <a:off x="6924907" y="3429000"/>
            <a:ext cx="460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ie wichtige Eigenschaften zu finden: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Random </a:t>
            </a:r>
            <a:r>
              <a:rPr lang="de-DE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forest</a:t>
            </a: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de-DE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regressor</a:t>
            </a: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Schokolade, Erdnuss + Tafel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 </a:t>
            </a:r>
            <a:r>
              <a:rPr lang="de-DE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regressor</a:t>
            </a: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Schokolade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D2ACE-3DCF-45D9-F869-CF5DBAE7652E}"/>
              </a:ext>
            </a:extLst>
          </p:cNvPr>
          <p:cNvSpPr txBox="1"/>
          <p:nvPr/>
        </p:nvSpPr>
        <p:spPr>
          <a:xfrm>
            <a:off x="6762125" y="4125372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de-DE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Zusammenfassung und Empfehlung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2DBF4-7A24-65B5-FD0E-8F6268BF5468}"/>
              </a:ext>
            </a:extLst>
          </p:cNvPr>
          <p:cNvSpPr txBox="1"/>
          <p:nvPr/>
        </p:nvSpPr>
        <p:spPr>
          <a:xfrm>
            <a:off x="6921358" y="4494704"/>
            <a:ext cx="4612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Schokolade &lt;-&gt; </a:t>
            </a: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Frucht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fruchtige + harte Süßigkeiten nicht hergestellt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Schokolade, Karamell / Erdnuss in Form von Tafel / Waffel enthalten, bester Verkauf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Süßigkeiten ohne Schokolade sollten fruchtig, weich, billig + in einer Tüte verpackt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Süßware mehr als 60% Gewinnprozentsatz -&gt; Schokolade, eine von Erdnuss + Karamell / beide gewählt.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Empfehlung: </a:t>
            </a:r>
            <a:r>
              <a:rPr lang="de-DE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weiche Tafel-Süßwaren mit Schokolade ohne Früchte, separate Verpackung, wählen eine oder mehrere aus Erdnuss, Waffel + Karamell. Preis mehr als 60%.</a:t>
            </a:r>
          </a:p>
        </p:txBody>
      </p:sp>
      <p:pic>
        <p:nvPicPr>
          <p:cNvPr id="30" name="Picture 29" descr="Chart, line chart, histogram&#10;&#10;Description automatically generated">
            <a:extLst>
              <a:ext uri="{FF2B5EF4-FFF2-40B4-BE49-F238E27FC236}">
                <a16:creationId xmlns:a16="http://schemas.microsoft.com/office/drawing/2014/main" id="{0C41F1E0-1EF6-C499-9BCE-396CF75BE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56" t="-3243" b="1"/>
          <a:stretch/>
        </p:blipFill>
        <p:spPr>
          <a:xfrm>
            <a:off x="3422723" y="1451400"/>
            <a:ext cx="2874000" cy="22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241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Gan, Fengrui</dc:creator>
  <cp:lastModifiedBy>Gan, Fengrui</cp:lastModifiedBy>
  <cp:revision>5</cp:revision>
  <dcterms:created xsi:type="dcterms:W3CDTF">2022-11-06T09:19:36Z</dcterms:created>
  <dcterms:modified xsi:type="dcterms:W3CDTF">2022-11-06T21:56:41Z</dcterms:modified>
</cp:coreProperties>
</file>