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62bffcf9_1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62bffcf9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62bffcf9_1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62bffcf9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62bffc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62bffc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62bffcf9_1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62bffcf9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código </a:t>
            </a:r>
            <a:r>
              <a:rPr lang="pt-BR"/>
              <a:t>não</a:t>
            </a:r>
            <a:r>
              <a:rPr lang="pt-BR"/>
              <a:t> garante que a vulnerabilidade seja mitigada, </a:t>
            </a:r>
            <a:r>
              <a:rPr lang="pt-BR"/>
              <a:t>entretanto</a:t>
            </a:r>
            <a:r>
              <a:rPr lang="pt-BR"/>
              <a:t>, é um método que ameniza a probabilidade do problema.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mais adequado seria a segunda </a:t>
            </a:r>
            <a:r>
              <a:rPr lang="pt-BR"/>
              <a:t>opção</a:t>
            </a:r>
            <a:r>
              <a:rPr lang="pt-BR"/>
              <a:t>, utilizar um arquivo criptografado antes da transmissão, entretanto não foi implementado pois será objeto de estudo da disciplina.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62bffcf9_1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62bffcf9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62bffcf9_1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62bffcf9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CWE-494: Download of Code Without Integrity Check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Schneider de Jesus e Luciane Tedesco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sistema baixa o código-fonte ou um executável de um local remoto e executa o código sem verificar a integridade do código.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46669" l="-2050" r="2049" t="-46670"/>
          <a:stretch/>
        </p:blipFill>
        <p:spPr>
          <a:xfrm>
            <a:off x="336350" y="-121212"/>
            <a:ext cx="3593575" cy="53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-44910" l="2040" r="-2039" t="44910"/>
          <a:stretch/>
        </p:blipFill>
        <p:spPr>
          <a:xfrm>
            <a:off x="5481825" y="1853850"/>
            <a:ext cx="3304350" cy="49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Aspectos comprometidos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Integridade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Disponibilidade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Confidencialidade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Outros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execução de código não confiável pode comprometer o fluxo de controle do programa. O código não confiável pode executar comandos controlados pelo invasor, ler ou modificar recursos confidenciais ou impedir que o sistema funcione corretamente para os usuários.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Simulando a </a:t>
            </a:r>
            <a:r>
              <a:rPr lang="pt-BR"/>
              <a:t>vulnerabilidade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Foi utilizado um servidor local para simular a vulnerabilidade CWE - 494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Evitando a vulnerabilidade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aplicação: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Utilizar arquivos protegidos com senhas pseudo randômicas.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Outros métodos: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Executar </a:t>
            </a:r>
            <a:r>
              <a:rPr lang="pt-BR"/>
              <a:t>pesquisas DNS para detectar falsificação de DNS.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Criptografar o arquivo antes da transmissão.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Utilizar tecnologias de assinatura para verificar a integridade do código.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Entre outros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/>
              <a:t>CWE-494: Download of Code Without Integrity Check. Disponível em: &lt;https://cwe.mitre.org/data/definitions/494.html&gt;. Acesso em: 04 set. 2019.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