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9" r:id="rId4"/>
    <p:sldId id="263" r:id="rId5"/>
    <p:sldId id="290" r:id="rId6"/>
    <p:sldId id="291" r:id="rId7"/>
    <p:sldId id="292" r:id="rId8"/>
    <p:sldId id="293" r:id="rId9"/>
    <p:sldId id="258" r:id="rId10"/>
    <p:sldId id="281" r:id="rId11"/>
    <p:sldId id="282" r:id="rId12"/>
    <p:sldId id="283" r:id="rId13"/>
    <p:sldId id="284" r:id="rId14"/>
    <p:sldId id="285" r:id="rId15"/>
    <p:sldId id="294" r:id="rId16"/>
    <p:sldId id="295" r:id="rId17"/>
    <p:sldId id="296" r:id="rId18"/>
    <p:sldId id="288" r:id="rId19"/>
    <p:sldId id="260" r:id="rId20"/>
    <p:sldId id="287" r:id="rId21"/>
    <p:sldId id="286" r:id="rId22"/>
    <p:sldId id="261" r:id="rId23"/>
    <p:sldId id="297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C0A5-2D18-464A-9955-1E7F0DF27D49}" type="datetimeFigureOut">
              <a:rPr lang="de-DE" smtClean="0"/>
              <a:t>29.06.2017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87761-28F3-428C-9EBE-64778AEF7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89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87761-28F3-428C-9EBE-64778AEF70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0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F1C7-2DA9-468E-9AFF-7BAE0CD4893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B1F7-1213-4864-BB32-2056F8F1E7AD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7AE7-8BE2-4A92-9088-B62BEE1D3902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635-00D0-4F56-8BE4-16F3033DBC11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47F6-156C-45BC-A9DB-1481BA0E997A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666B-9B4A-436A-9DF8-BC1EEFD25A1C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4AF6-F7CD-4BF9-A257-A1DEFBA0B1C3}" type="datetime1">
              <a:rPr lang="de-DE" smtClean="0"/>
              <a:t>29.06.2017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A8A-F82E-4000-B8D3-6C0D7F15AEE9}" type="datetime1">
              <a:rPr lang="de-DE" smtClean="0"/>
              <a:t>29.06.2017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C4A-F4C5-4E64-9440-B5ACE80B646F}" type="datetime1">
              <a:rPr lang="de-DE" smtClean="0"/>
              <a:t>29.06.2017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B112-3299-4873-8C5B-9AF02EE4707D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039EA-15C5-40AF-87F2-41C7B6BCB861}" type="datetime1">
              <a:rPr lang="de-DE" smtClean="0"/>
              <a:t>29.06.2017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5D5-B185-42FA-ABD4-55A5CC1924FF}" type="datetime1">
              <a:rPr lang="de-DE" smtClean="0"/>
              <a:t>29.06.2017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Anwendungsfalldiagramm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Anwendungsfall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89441"/>
            <a:ext cx="8651924" cy="511069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3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Aktivitätsdiagramm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Aktivitäts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16823"/>
            <a:ext cx="8428583" cy="512904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4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Klassendiagramm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Содержимое 3" descr="DezHexKlassendiagram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063741"/>
            <a:ext cx="9144000" cy="4995058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86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Sequenzdiagramm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Содержимое 3" descr="DezHexSequenzdiagramm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975734"/>
            <a:ext cx="8114581" cy="5263089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7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583324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Entwicklerdokumentation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Doxygen</a:t>
            </a:r>
            <a:r>
              <a:rPr lang="de-DE" dirty="0"/>
              <a:t> – Kommentar Block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4" descr="C:\Users\Serhiy\Desktop\SE\doxyKommenta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3812"/>
            <a:ext cx="9884229" cy="3981450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28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Entwicklerdokumentation (2)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Vorgehensweise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Picture 2" descr="C:\Users\Serhiy\Desktop\SE\doxyFens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56271"/>
            <a:ext cx="8769573" cy="430733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Entwicklerdokumentation (3)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8" name="Picture 2" descr="C:\Users\Serhiy\Desktop\SE\doxyFert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894995"/>
            <a:ext cx="8489830" cy="3744416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7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530435" cy="69002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Entwicklerdokumentation (4)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208314" y="1244839"/>
            <a:ext cx="10515600" cy="65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Generierte Dokumentation</a:t>
            </a:r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9" name="Содержимое 4" descr="doxyFertig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2130784"/>
            <a:ext cx="10104408" cy="3401564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92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Inhaltsplatzhalter 2"/>
          <p:cNvSpPr txBox="1">
            <a:spLocks/>
          </p:cNvSpPr>
          <p:nvPr/>
        </p:nvSpPr>
        <p:spPr>
          <a:xfrm>
            <a:off x="1524000" y="1374177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 dirty="0"/>
              <a:t>Detaillierte 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516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Softwaretools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365550"/>
            <a:ext cx="2543702" cy="4023084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 err="1"/>
              <a:t>GitHub</a:t>
            </a:r>
            <a:endParaRPr lang="de-DE" dirty="0"/>
          </a:p>
          <a:p>
            <a:r>
              <a:rPr lang="de-DE" dirty="0" err="1"/>
              <a:t>Topcased</a:t>
            </a:r>
            <a:endParaRPr lang="de-DE" dirty="0"/>
          </a:p>
          <a:p>
            <a:r>
              <a:rPr lang="de-DE" dirty="0" err="1"/>
              <a:t>NinjaMock</a:t>
            </a:r>
            <a:endParaRPr lang="de-DE" dirty="0"/>
          </a:p>
          <a:p>
            <a:r>
              <a:rPr lang="de-DE" dirty="0" err="1"/>
              <a:t>Eclipse</a:t>
            </a:r>
            <a:r>
              <a:rPr lang="de-DE" dirty="0"/>
              <a:t> </a:t>
            </a:r>
          </a:p>
          <a:p>
            <a:r>
              <a:rPr lang="de-DE" dirty="0" err="1"/>
              <a:t>Gradle</a:t>
            </a:r>
            <a:endParaRPr lang="de-DE" dirty="0"/>
          </a:p>
          <a:p>
            <a:r>
              <a:rPr lang="de-DE" dirty="0" err="1"/>
              <a:t>JUnit</a:t>
            </a:r>
            <a:endParaRPr lang="de-DE" dirty="0"/>
          </a:p>
          <a:p>
            <a:r>
              <a:rPr lang="de-DE" dirty="0" err="1"/>
              <a:t>Doxygen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3999" y="1244780"/>
            <a:ext cx="98582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03411" y="1167318"/>
            <a:ext cx="2800710" cy="2869846"/>
          </a:xfrm>
        </p:spPr>
        <p:txBody>
          <a:bodyPr>
            <a:normAutofit/>
          </a:bodyPr>
          <a:lstStyle/>
          <a:p>
            <a:r>
              <a:rPr lang="de-DE" i="1" dirty="0"/>
              <a:t>Verbreitet</a:t>
            </a:r>
          </a:p>
          <a:p>
            <a:r>
              <a:rPr lang="de-DE" i="1" dirty="0"/>
              <a:t>Schnell</a:t>
            </a:r>
          </a:p>
          <a:p>
            <a:r>
              <a:rPr lang="de-DE" i="1" dirty="0"/>
              <a:t>Effizient </a:t>
            </a:r>
          </a:p>
          <a:p>
            <a:r>
              <a:rPr lang="de-DE" i="1" dirty="0"/>
              <a:t>Verfügt über Desktopversion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88" y="1167318"/>
            <a:ext cx="7145395" cy="4690257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2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</a:t>
            </a:r>
            <a:r>
              <a:rPr lang="de-DE" dirty="0" err="1"/>
              <a:t>NinjaMock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5463" y="1296538"/>
            <a:ext cx="3266537" cy="4707033"/>
          </a:xfrm>
        </p:spPr>
        <p:txBody>
          <a:bodyPr/>
          <a:lstStyle/>
          <a:p>
            <a:r>
              <a:rPr lang="de-DE" dirty="0"/>
              <a:t>Online verfügbar</a:t>
            </a:r>
          </a:p>
          <a:p>
            <a:r>
              <a:rPr lang="de-DE" dirty="0"/>
              <a:t>Gleichzeitiges Arbeiten mehrerer Nutzer möglich</a:t>
            </a:r>
          </a:p>
          <a:p>
            <a:r>
              <a:rPr lang="de-DE" dirty="0"/>
              <a:t>Intuitiv</a:t>
            </a:r>
          </a:p>
          <a:p>
            <a:r>
              <a:rPr lang="de-DE" dirty="0"/>
              <a:t>Unkompliziert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9" y="1250886"/>
            <a:ext cx="7993811" cy="4689781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8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909" y="1187271"/>
            <a:ext cx="10515600" cy="4351338"/>
          </a:xfrm>
        </p:spPr>
        <p:txBody>
          <a:bodyPr/>
          <a:lstStyle/>
          <a:p>
            <a:r>
              <a:rPr lang="de-DE" dirty="0" err="1" smtClean="0"/>
              <a:t>Jsmooth</a:t>
            </a:r>
            <a:r>
              <a:rPr lang="de-DE" dirty="0" smtClean="0"/>
              <a:t> - Download </a:t>
            </a:r>
            <a:r>
              <a:rPr lang="de-DE" dirty="0"/>
              <a:t>Link: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http://jsmooth.sourceforge.net/download.php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:\Users\Serhiy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3874" y="1244780"/>
            <a:ext cx="1962150" cy="781050"/>
          </a:xfrm>
          <a:prstGeom prst="rect">
            <a:avLst/>
          </a:prstGeom>
          <a:noFill/>
        </p:spPr>
      </p:pic>
      <p:pic>
        <p:nvPicPr>
          <p:cNvPr id="8" name="Содержимое 4" descr="jsmooth1p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2142543"/>
            <a:ext cx="6996151" cy="4169117"/>
          </a:xfrm>
          <a:prstGeom prst="rect">
            <a:avLst/>
          </a:prstGeom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Содержимое 6" descr="jsmooth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00037"/>
            <a:ext cx="8078328" cy="3791479"/>
          </a:xfrm>
          <a:prstGeom prst="rect">
            <a:avLst/>
          </a:prstGeom>
        </p:spPr>
      </p:pic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68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4000" y="1250531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943797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Die Hauptklasse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Inhaltsplatzhalter 13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916822"/>
            <a:ext cx="6067321" cy="5379275"/>
          </a:xfrm>
        </p:spPr>
      </p:pic>
      <p:sp>
        <p:nvSpPr>
          <p:cNvPr id="15" name="Pfeil: nach unten 14"/>
          <p:cNvSpPr/>
          <p:nvPr/>
        </p:nvSpPr>
        <p:spPr>
          <a:xfrm rot="5400000">
            <a:off x="6540549" y="1369531"/>
            <a:ext cx="331177" cy="1125415"/>
          </a:xfrm>
          <a:prstGeom prst="downArrow">
            <a:avLst>
              <a:gd name="adj1" fmla="val 50000"/>
              <a:gd name="adj2" fmla="val 136725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7719645" y="1220664"/>
            <a:ext cx="3557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launch</a:t>
            </a:r>
            <a:r>
              <a:rPr lang="de-DE" b="1" dirty="0"/>
              <a:t>(</a:t>
            </a:r>
            <a:r>
              <a:rPr lang="de-DE" b="1" dirty="0" err="1"/>
              <a:t>args</a:t>
            </a:r>
            <a:r>
              <a:rPr lang="de-DE" b="1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Erstellen einer Instanz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init</a:t>
            </a:r>
            <a:r>
              <a:rPr lang="de-DE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start</a:t>
            </a:r>
            <a:r>
              <a:rPr lang="de-DE" dirty="0"/>
              <a:t>(</a:t>
            </a:r>
            <a:r>
              <a:rPr lang="de-DE" dirty="0" err="1"/>
              <a:t>javafx.stage.Stage</a:t>
            </a:r>
            <a:r>
              <a:rPr lang="de-DE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Warte auf </a:t>
            </a:r>
            <a:r>
              <a:rPr lang="de-DE" dirty="0" err="1"/>
              <a:t>Platform.exit</a:t>
            </a:r>
            <a:r>
              <a:rPr lang="de-DE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();</a:t>
            </a:r>
          </a:p>
        </p:txBody>
      </p:sp>
      <p:pic>
        <p:nvPicPr>
          <p:cNvPr id="1026" name="Picture 2" descr="Bildergebnis für javafx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153" y="3512338"/>
            <a:ext cx="4536831" cy="18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>
          <a:xfrm>
            <a:off x="398583" y="1198680"/>
            <a:ext cx="4308231" cy="60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9" name="Pfeil: nach unten 18"/>
          <p:cNvSpPr/>
          <p:nvPr/>
        </p:nvSpPr>
        <p:spPr>
          <a:xfrm rot="4092005">
            <a:off x="6832159" y="2022230"/>
            <a:ext cx="331177" cy="1125415"/>
          </a:xfrm>
          <a:prstGeom prst="downArrow">
            <a:avLst>
              <a:gd name="adj1" fmla="val 28110"/>
              <a:gd name="adj2" fmla="val 9678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7" y="1699350"/>
            <a:ext cx="10257692" cy="1616410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766961" y="1234020"/>
            <a:ext cx="975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Pflichtenheft – Muss-Kriterien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7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1" grpId="0"/>
      <p:bldP spid="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8283255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FXML – „Das Aussehen“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-72" b="37800"/>
          <a:stretch/>
        </p:blipFill>
        <p:spPr>
          <a:xfrm>
            <a:off x="76198" y="1911508"/>
            <a:ext cx="11866429" cy="316017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50" y="1827995"/>
            <a:ext cx="3883504" cy="3426622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10293762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DezHexTextField</a:t>
            </a:r>
            <a:r>
              <a:rPr lang="de-DE" dirty="0"/>
              <a:t> </a:t>
            </a:r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2"/>
          <a:stretch/>
        </p:blipFill>
        <p:spPr>
          <a:xfrm>
            <a:off x="78725" y="944311"/>
            <a:ext cx="11556428" cy="1384411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72"/>
          <a:stretch/>
        </p:blipFill>
        <p:spPr>
          <a:xfrm>
            <a:off x="78725" y="1178809"/>
            <a:ext cx="11802611" cy="5036318"/>
          </a:xfrm>
          <a:prstGeom prst="rect">
            <a:avLst/>
          </a:prstGeom>
        </p:spPr>
      </p:pic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" y="2070910"/>
            <a:ext cx="8764485" cy="3035839"/>
          </a:xfrm>
          <a:prstGeom prst="rect">
            <a:avLst/>
          </a:prstGeom>
        </p:spPr>
      </p:pic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19" y="1476354"/>
            <a:ext cx="4551719" cy="401622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777046" y="2202119"/>
            <a:ext cx="10902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2a3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9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DexHexController</a:t>
            </a:r>
            <a:endParaRPr lang="de-DE" dirty="0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998153"/>
            <a:ext cx="12053534" cy="4628924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25" y="1329074"/>
            <a:ext cx="4824568" cy="42569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826368" y="2115119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214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26367" y="3033416"/>
            <a:ext cx="13851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mic Sans MS" panose="030F0702030302020204" pitchFamily="66" charset="0"/>
              </a:rPr>
              <a:t>d6</a:t>
            </a:r>
          </a:p>
        </p:txBody>
      </p:sp>
      <p:sp>
        <p:nvSpPr>
          <p:cNvPr id="12" name="Pfeil: nach rechts gekrümmt 11"/>
          <p:cNvSpPr/>
          <p:nvPr/>
        </p:nvSpPr>
        <p:spPr>
          <a:xfrm>
            <a:off x="4583722" y="2184038"/>
            <a:ext cx="996462" cy="1273522"/>
          </a:xfrm>
          <a:prstGeom prst="curvedRightArrow">
            <a:avLst>
              <a:gd name="adj1" fmla="val 23958"/>
              <a:gd name="adj2" fmla="val 50000"/>
              <a:gd name="adj3" fmla="val 42059"/>
            </a:avLst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3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346517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</a:t>
            </a:r>
            <a:r>
              <a:rPr lang="de-DE" dirty="0" err="1"/>
              <a:t>HilfeFenster</a:t>
            </a:r>
            <a:r>
              <a:rPr lang="de-DE" dirty="0"/>
              <a:t> / </a:t>
            </a:r>
            <a:r>
              <a:rPr lang="de-DE" dirty="0" err="1"/>
              <a:t>AboutFenster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6277707" y="1009678"/>
            <a:ext cx="5023339" cy="4686244"/>
          </a:xfrm>
        </p:spPr>
      </p:pic>
      <p:pic>
        <p:nvPicPr>
          <p:cNvPr id="14" name="Inhaltsplatzhalter 1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21456" r="52555" b="24631"/>
          <a:stretch/>
        </p:blipFill>
        <p:spPr>
          <a:xfrm>
            <a:off x="1348153" y="2158415"/>
            <a:ext cx="4659924" cy="2743200"/>
          </a:xfrm>
          <a:prstGeom prst="rect">
            <a:avLst/>
          </a:prstGeom>
        </p:spPr>
      </p:pic>
      <p:sp>
        <p:nvSpPr>
          <p:cNvPr id="15" name="Pfeil: nach rechts 14"/>
          <p:cNvSpPr/>
          <p:nvPr/>
        </p:nvSpPr>
        <p:spPr>
          <a:xfrm rot="8190026">
            <a:off x="9827195" y="3983597"/>
            <a:ext cx="1607856" cy="726831"/>
          </a:xfrm>
          <a:prstGeom prst="rightArrow">
            <a:avLst>
              <a:gd name="adj1" fmla="val 50000"/>
              <a:gd name="adj2" fmla="val 8842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unten gekrümmt 16"/>
          <p:cNvSpPr/>
          <p:nvPr/>
        </p:nvSpPr>
        <p:spPr>
          <a:xfrm rot="10800000">
            <a:off x="3053862" y="5111262"/>
            <a:ext cx="6859464" cy="1095666"/>
          </a:xfrm>
          <a:prstGeom prst="curvedDownArrow">
            <a:avLst>
              <a:gd name="adj1" fmla="val 25000"/>
              <a:gd name="adj2" fmla="val 56366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" y="1052511"/>
            <a:ext cx="9732316" cy="5222219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1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6" y="201371"/>
            <a:ext cx="1092094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 – Erweiterbarkeit/Wiederverwendbarkeit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Inhaltsplatzhalter 12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1" t="4676" r="2246" b="3225"/>
          <a:stretch/>
        </p:blipFill>
        <p:spPr>
          <a:xfrm>
            <a:off x="1781907" y="1264266"/>
            <a:ext cx="5023339" cy="4686244"/>
          </a:xfr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7401462" y="1507554"/>
            <a:ext cx="4034399" cy="470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Beliebig erweiterbar und anpassbar</a:t>
            </a:r>
          </a:p>
          <a:p>
            <a:r>
              <a:rPr lang="de-DE" dirty="0"/>
              <a:t>Neue Fenster</a:t>
            </a:r>
          </a:p>
          <a:p>
            <a:r>
              <a:rPr lang="de-DE" dirty="0"/>
              <a:t>Neue Funktionen</a:t>
            </a:r>
          </a:p>
          <a:p>
            <a:r>
              <a:rPr lang="de-DE" dirty="0"/>
              <a:t>Übersetzung in andere Sprachen möglich</a:t>
            </a:r>
          </a:p>
          <a:p>
            <a:endParaRPr lang="de-DE" dirty="0"/>
          </a:p>
          <a:p>
            <a:r>
              <a:rPr lang="de-DE" u="sng" dirty="0"/>
              <a:t>Zum Beispiel</a:t>
            </a:r>
            <a:r>
              <a:rPr lang="de-DE" dirty="0"/>
              <a:t>: </a:t>
            </a:r>
            <a:r>
              <a:rPr lang="de-DE" dirty="0" err="1"/>
              <a:t>Oktalzahlen</a:t>
            </a:r>
            <a:r>
              <a:rPr lang="de-DE" dirty="0"/>
              <a:t> umrechnen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8055324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– Diagramme via TOPCASED</a:t>
            </a:r>
          </a:p>
        </p:txBody>
      </p:sp>
      <p:pic>
        <p:nvPicPr>
          <p:cNvPr id="7" name="Содержимое 6" descr="14 um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2670" y="1472650"/>
            <a:ext cx="7323810" cy="3895238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DezHex - Christopher Praas / Serhiy Bolkum / Anna Krauß / Wiebke Rochler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125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Wingdings</vt:lpstr>
      <vt:lpstr>Office Theme</vt:lpstr>
      <vt:lpstr>DezHex</vt:lpstr>
      <vt:lpstr>Gliederung</vt:lpstr>
      <vt:lpstr>Quellcode – Die Hauptklasse</vt:lpstr>
      <vt:lpstr>Quellcode – FXML – „Das Aussehen“</vt:lpstr>
      <vt:lpstr>Quellcode – DezHexTextField </vt:lpstr>
      <vt:lpstr>Quellcode – DexHexController</vt:lpstr>
      <vt:lpstr>Quellcode – HilfeFenster / AboutFenster</vt:lpstr>
      <vt:lpstr>Quellcode – Erweiterbarkeit/Wiederverwendbarkeit</vt:lpstr>
      <vt:lpstr>UML – Diagramme via TOPCASED</vt:lpstr>
      <vt:lpstr>UML – Anwendungsfalldiagramm</vt:lpstr>
      <vt:lpstr>UML – Aktivitätsdiagramm</vt:lpstr>
      <vt:lpstr>UML – Klassendiagramm</vt:lpstr>
      <vt:lpstr>UML – Sequenzdiagramm</vt:lpstr>
      <vt:lpstr>Entwicklerdokumentation</vt:lpstr>
      <vt:lpstr>Entwicklerdokumentation (2)</vt:lpstr>
      <vt:lpstr>Entwicklerdokumentation (3)</vt:lpstr>
      <vt:lpstr>Entwicklerdokumentation (4)</vt:lpstr>
      <vt:lpstr>Dokumentationen</vt:lpstr>
      <vt:lpstr>Verwendete Softwaretools</vt:lpstr>
      <vt:lpstr>Verwendete SWT - GitHub</vt:lpstr>
      <vt:lpstr>Verwendete SWT - NinjaMock</vt:lpstr>
      <vt:lpstr>Drittanbieter - Software</vt:lpstr>
      <vt:lpstr>Drittanbieter - Software</vt:lpstr>
      <vt:lpstr>Selbstreflektion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Wiebke Rochler</cp:lastModifiedBy>
  <cp:revision>33</cp:revision>
  <dcterms:created xsi:type="dcterms:W3CDTF">2017-06-27T11:14:42Z</dcterms:created>
  <dcterms:modified xsi:type="dcterms:W3CDTF">2017-06-29T17:30:27Z</dcterms:modified>
</cp:coreProperties>
</file>