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94" r:id="rId16"/>
    <p:sldId id="295" r:id="rId17"/>
    <p:sldId id="296" r:id="rId18"/>
    <p:sldId id="288" r:id="rId19"/>
    <p:sldId id="260" r:id="rId20"/>
    <p:sldId id="287" r:id="rId21"/>
    <p:sldId id="286" r:id="rId22"/>
    <p:sldId id="261" r:id="rId23"/>
    <p:sldId id="297" r:id="rId24"/>
    <p:sldId id="264" r:id="rId25"/>
    <p:sldId id="29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C0A5-2D18-464A-9955-1E7F0DF27D49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7761-28F3-428C-9EBE-64778AEF7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9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87761-28F3-428C-9EBE-64778AEF705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0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1C7-2DA9-468E-9AFF-7BAE0CD4893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B1F7-1213-4864-BB32-2056F8F1E7A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AE7-8BE2-4A92-9088-B62BEE1D3902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E635-00D0-4F56-8BE4-16F3033DBC11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47F6-156C-45BC-A9DB-1481BA0E997A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666B-9B4A-436A-9DF8-BC1EEFD25A1C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4AF6-F7CD-4BF9-A257-A1DEFBA0B1C3}" type="datetime1">
              <a:rPr lang="de-DE" smtClean="0"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A8A-F82E-4000-B8D3-6C0D7F15AEE9}" type="datetime1">
              <a:rPr lang="de-DE" smtClean="0"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C4A-F4C5-4E64-9440-B5ACE80B646F}" type="datetime1">
              <a:rPr lang="de-DE" smtClean="0"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B112-3299-4873-8C5B-9AF02EE4707D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9EA-15C5-40AF-87F2-41C7B6BCB861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5D5-B185-42FA-ABD4-55A5CC1924FF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Vorgehensweise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Picture 2" descr="C:\Users\Serhiy\Desktop\SE\doxyFen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56271"/>
            <a:ext cx="8769573" cy="4307335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2" descr="C:\Users\Serhiy\Desktop\SE\doxyFert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94995"/>
            <a:ext cx="8489830" cy="3744416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7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(4)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2130784"/>
            <a:ext cx="10104408" cy="340156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9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365550"/>
            <a:ext cx="8626415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Versionsverwaltung - </a:t>
            </a:r>
            <a:r>
              <a:rPr lang="de-DE" b="1" dirty="0" err="1"/>
              <a:t>GitHub</a:t>
            </a:r>
            <a:endParaRPr lang="de-DE" b="1" dirty="0"/>
          </a:p>
          <a:p>
            <a:r>
              <a:rPr lang="de-DE" dirty="0"/>
              <a:t>UML-Tool</a:t>
            </a:r>
            <a:r>
              <a:rPr lang="de-DE" b="1" dirty="0"/>
              <a:t> - </a:t>
            </a:r>
            <a:r>
              <a:rPr lang="de-DE" b="1" dirty="0" err="1"/>
              <a:t>Topcased</a:t>
            </a:r>
            <a:endParaRPr lang="de-DE" b="1" dirty="0"/>
          </a:p>
          <a:p>
            <a:r>
              <a:rPr lang="de-DE" dirty="0" err="1"/>
              <a:t>Prototyping</a:t>
            </a:r>
            <a:r>
              <a:rPr lang="de-DE" dirty="0"/>
              <a:t> der Benutzerschnittstelle - </a:t>
            </a:r>
            <a:r>
              <a:rPr lang="de-DE" b="1" dirty="0" err="1"/>
              <a:t>NinjaMock</a:t>
            </a:r>
            <a:endParaRPr lang="de-DE" b="1" dirty="0"/>
          </a:p>
          <a:p>
            <a:r>
              <a:rPr lang="de-DE" dirty="0"/>
              <a:t>IDE/Editor</a:t>
            </a:r>
            <a:r>
              <a:rPr lang="de-DE" b="1" dirty="0"/>
              <a:t> - 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-Tool</a:t>
            </a:r>
            <a:r>
              <a:rPr lang="de-DE" b="1" dirty="0"/>
              <a:t> - </a:t>
            </a:r>
            <a:r>
              <a:rPr lang="de-DE" b="1" dirty="0" err="1"/>
              <a:t>Gradle</a:t>
            </a:r>
            <a:endParaRPr lang="de-DE" b="1" dirty="0"/>
          </a:p>
          <a:p>
            <a:r>
              <a:rPr lang="de-DE" dirty="0"/>
              <a:t>Test-Automatisierung</a:t>
            </a:r>
            <a:r>
              <a:rPr lang="de-DE" b="1" dirty="0"/>
              <a:t> - </a:t>
            </a:r>
            <a:r>
              <a:rPr lang="de-DE" b="1" dirty="0" err="1"/>
              <a:t>JUnit</a:t>
            </a:r>
            <a:endParaRPr lang="de-DE" b="1" dirty="0"/>
          </a:p>
          <a:p>
            <a:r>
              <a:rPr lang="de-DE" dirty="0"/>
              <a:t>Dokumentationstool</a:t>
            </a:r>
            <a:r>
              <a:rPr lang="de-DE" b="1" dirty="0"/>
              <a:t> - </a:t>
            </a:r>
            <a:r>
              <a:rPr lang="de-DE" b="1" dirty="0" err="1"/>
              <a:t>Doxygen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dirty="0"/>
              <a:t>Verbreitet</a:t>
            </a:r>
          </a:p>
          <a:p>
            <a:r>
              <a:rPr lang="de-DE" dirty="0"/>
              <a:t>Schnell</a:t>
            </a:r>
          </a:p>
          <a:p>
            <a:r>
              <a:rPr lang="de-DE" dirty="0"/>
              <a:t>Effizient </a:t>
            </a:r>
          </a:p>
          <a:p>
            <a:r>
              <a:rPr lang="de-DE" dirty="0"/>
              <a:t>Verfügt über Desktopversion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909" y="1187271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r>
              <a:rPr lang="de-DE" dirty="0"/>
              <a:t> - 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3874" y="1244780"/>
            <a:ext cx="1962150" cy="781050"/>
          </a:xfrm>
          <a:prstGeom prst="rect">
            <a:avLst/>
          </a:prstGeom>
          <a:noFill/>
        </p:spPr>
      </p:pic>
      <p:pic>
        <p:nvPicPr>
          <p:cNvPr id="8" name="Содержимое 4" descr="jsmooth1p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2142543"/>
            <a:ext cx="6996151" cy="416911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Содержимое 6" descr="jsmoot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700037"/>
            <a:ext cx="8078328" cy="3791479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68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699351"/>
              </p:ext>
            </p:extLst>
          </p:nvPr>
        </p:nvGraphicFramePr>
        <p:xfrm>
          <a:off x="1524000" y="908648"/>
          <a:ext cx="9671552" cy="5367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597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Aufwands- und Kostenschätzung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Rechnungsstellung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25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(Reflexion auf Kalkulation)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12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 vom 26.01.2017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 vom 08.06.2017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Arbeitsphase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Soll-Arbeitsstunden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Soll-Kosten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Ist-Arbeitsstunden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Ist-Kosten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Auftrag: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Lastenheft analysieren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 Zeit- und Kostenplanung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Anforderungsdefinition: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80 €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80 €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&gt;Ergebnis: Pflichtenheft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Analyse und Entwurf: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80 €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80 €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 Analyse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Entwurf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Implementierung: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8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24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480 €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Entwicklung Benutzeroberfläche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60 €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Funktionalität Aufbau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5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420 €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Test: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Test fertiges Produkt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Dokumentation: 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80 €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220 €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&gt;Ergebnis: Dokumentationen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80 €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11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220 €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Öffentlichkeitsarbeit: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6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Rufbereitschaft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Projektbegleitung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6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Gesamt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u="dbl">
                          <a:effectLst/>
                        </a:rPr>
                        <a:t>400 €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55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u="dbl" dirty="0">
                          <a:effectLst/>
                        </a:rPr>
                        <a:t>860 €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97988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>
            <a:normAutofit/>
          </a:bodyPr>
          <a:lstStyle/>
          <a:p>
            <a:r>
              <a:rPr lang="de-DE" sz="4800" b="1" dirty="0"/>
              <a:t>Vielen Dank für Ihre Aufmerksamkeit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405887"/>
            <a:ext cx="9144000" cy="546339"/>
          </a:xfrm>
        </p:spPr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3" y="1860763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1524000" y="3890703"/>
            <a:ext cx="4431099" cy="10198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err="1"/>
              <a:t>DezHex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4333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Breitbild</PresentationFormat>
  <Paragraphs>234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 (2)</vt:lpstr>
      <vt:lpstr>Entwicklerdokumentation (3)</vt:lpstr>
      <vt:lpstr>Entwicklerdokumentation 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Drittanbieter - Software</vt:lpstr>
      <vt:lpstr>Selbstreflektion</vt:lpstr>
      <vt:lpstr>Vielen Dank für Ihre Aufmerksamkeit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ms953156</cp:lastModifiedBy>
  <cp:revision>42</cp:revision>
  <dcterms:created xsi:type="dcterms:W3CDTF">2017-06-27T11:14:42Z</dcterms:created>
  <dcterms:modified xsi:type="dcterms:W3CDTF">2017-06-29T19:01:29Z</dcterms:modified>
</cp:coreProperties>
</file>