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81" r:id="rId6"/>
    <p:sldId id="282" r:id="rId7"/>
    <p:sldId id="283" r:id="rId8"/>
    <p:sldId id="284" r:id="rId9"/>
    <p:sldId id="285" r:id="rId10"/>
    <p:sldId id="271" r:id="rId11"/>
    <p:sldId id="272" r:id="rId12"/>
    <p:sldId id="273" r:id="rId13"/>
    <p:sldId id="288" r:id="rId14"/>
    <p:sldId id="260" r:id="rId15"/>
    <p:sldId id="287" r:id="rId16"/>
    <p:sldId id="286" r:id="rId17"/>
    <p:sldId id="261" r:id="rId18"/>
    <p:sldId id="276" r:id="rId19"/>
    <p:sldId id="277" r:id="rId20"/>
    <p:sldId id="26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Generierte Dokumentation</a:t>
            </a:r>
            <a:endParaRPr lang="de-DE" dirty="0"/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Administratorendokumentation:</a:t>
            </a:r>
          </a:p>
          <a:p>
            <a:pPr lvl="1"/>
            <a:r>
              <a:rPr lang="de-DE" dirty="0" smtClean="0"/>
              <a:t>Wenige Systemvoraussetzungen (Windows, Java 8 oder höher)</a:t>
            </a:r>
          </a:p>
          <a:p>
            <a:pPr lvl="1"/>
            <a:r>
              <a:rPr lang="de-DE" dirty="0" smtClean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r>
              <a:rPr lang="de-DE" dirty="0" smtClean="0"/>
              <a:t>Anwenderdokumentation:</a:t>
            </a:r>
          </a:p>
          <a:p>
            <a:pPr lvl="1"/>
            <a:r>
              <a:rPr lang="de-DE" dirty="0" smtClean="0"/>
              <a:t>Kinder als Nutzer </a:t>
            </a:r>
            <a:r>
              <a:rPr lang="de-DE" dirty="0" smtClean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 smtClean="0"/>
              <a:t>Detaillierte Anleitung</a:t>
            </a:r>
          </a:p>
          <a:p>
            <a:pPr lvl="1"/>
            <a:r>
              <a:rPr lang="de-DE" dirty="0" smtClean="0"/>
              <a:t>Kleine Übungsbeispiele mit 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Verwendete Softwaretools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 smtClean="0"/>
              <a:t>NinjaMock</a:t>
            </a:r>
            <a:endParaRPr lang="de-DE" dirty="0" smtClean="0"/>
          </a:p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Doxygen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 smtClean="0"/>
              <a:t>verbreiteter </a:t>
            </a:r>
          </a:p>
          <a:p>
            <a:r>
              <a:rPr lang="de-DE" i="1" dirty="0"/>
              <a:t>s</a:t>
            </a:r>
            <a:r>
              <a:rPr lang="de-DE" i="1" dirty="0" smtClean="0"/>
              <a:t>chnell</a:t>
            </a:r>
          </a:p>
          <a:p>
            <a:r>
              <a:rPr lang="de-DE" i="1" dirty="0" smtClean="0"/>
              <a:t>effizient </a:t>
            </a:r>
          </a:p>
          <a:p>
            <a:r>
              <a:rPr lang="de-DE" i="1" dirty="0" smtClean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 smtClean="0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 smtClean="0"/>
              <a:t>Online verfügbar</a:t>
            </a:r>
          </a:p>
          <a:p>
            <a:r>
              <a:rPr lang="de-DE" dirty="0" smtClean="0"/>
              <a:t>Gleichzeitiges Arbeiten mehrerer Benutzer möglich</a:t>
            </a:r>
          </a:p>
          <a:p>
            <a:r>
              <a:rPr lang="de-DE" dirty="0" smtClean="0"/>
              <a:t>Intuitiv</a:t>
            </a:r>
          </a:p>
          <a:p>
            <a:r>
              <a:rPr lang="de-DE" dirty="0" smtClean="0"/>
              <a:t>unkompliziert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 err="1" smtClean="0"/>
              <a:t>JSmooth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Download link: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062" y="2773973"/>
            <a:ext cx="1962150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Drittanbieter-Software(3)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Drittanbieter-Software(4)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Diagramme via TOPCASED</a:t>
            </a:r>
            <a:endParaRPr lang="de-DE" dirty="0"/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Anwendungsfalldiagramm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Aktivitätsdiagramm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Klassendiagramm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Sequenzdiagramm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Entwicklerdokumentation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58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DezHex</vt:lpstr>
      <vt:lpstr>Gliederung</vt:lpstr>
      <vt:lpstr>Quellcode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Entwicklerdokumentation(2)</vt:lpstr>
      <vt:lpstr>Entwicklerdokumentation(3)</vt:lpstr>
      <vt:lpstr>Entwicklerdokumentation(4)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  Drittanbieter-Software(3)  </vt:lpstr>
      <vt:lpstr>  Drittanbieter-Software(4)  </vt:lpstr>
      <vt:lpstr>Selbstreflektion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Wiebke Rochler</cp:lastModifiedBy>
  <cp:revision>18</cp:revision>
  <dcterms:created xsi:type="dcterms:W3CDTF">2017-06-27T11:14:42Z</dcterms:created>
  <dcterms:modified xsi:type="dcterms:W3CDTF">2017-06-28T11:17:22Z</dcterms:modified>
</cp:coreProperties>
</file>