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9" r:id="rId9"/>
    <p:sldId id="259" r:id="rId10"/>
    <p:sldId id="270" r:id="rId11"/>
    <p:sldId id="271" r:id="rId12"/>
    <p:sldId id="272" r:id="rId13"/>
    <p:sldId id="273" r:id="rId14"/>
    <p:sldId id="260" r:id="rId15"/>
    <p:sldId id="26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9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Entwicklerdokumentation(1)</a:t>
            </a:r>
            <a:endParaRPr lang="de-DE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Doxygen</a:t>
            </a:r>
            <a:r>
              <a:rPr lang="de-DE" dirty="0" smtClean="0"/>
              <a:t> – Kommentar Block</a:t>
            </a:r>
          </a:p>
        </p:txBody>
      </p:sp>
      <p:pic>
        <p:nvPicPr>
          <p:cNvPr id="102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71" y="2420888"/>
            <a:ext cx="10580915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Vorgehengsweise</a:t>
            </a:r>
            <a:endParaRPr lang="de-DE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Generierte Dokumentation</a:t>
            </a:r>
            <a:endParaRPr lang="de-DE" dirty="0"/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Werkezeuge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92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 smtClean="0"/>
              <a:t>JSmooth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Download link</a:t>
            </a:r>
            <a:r>
              <a:rPr lang="de-DE" dirty="0" smtClean="0"/>
              <a:t>: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52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Drittanbieter-Software(1)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JSmooth</a:t>
            </a:r>
            <a:endParaRPr lang="de-DE" dirty="0"/>
          </a:p>
        </p:txBody>
      </p:sp>
      <p:pic>
        <p:nvPicPr>
          <p:cNvPr id="4098" name="Picture 2" descr="C:\Users\Serhiy\Desktop\SE\jsmoot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420888"/>
            <a:ext cx="8663517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Drittanbieter-Software(2)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Drittanbieter-Software(3)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Drittanbieter-Software(4)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8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643" y="1783083"/>
            <a:ext cx="7794715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Drittanbieter-Software(5)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09209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Drittanbieter-Software(6)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Drittanbieter-Software(7)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5212" y="1770020"/>
            <a:ext cx="104502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746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Diagramme via TOPCASED</a:t>
            </a:r>
            <a:endParaRPr lang="de-DE" dirty="0"/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73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Anwendungsfalldiagramm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Anwendungsfall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5212" y="1747302"/>
            <a:ext cx="10437222" cy="51106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Aktivitätsdiagramm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960" y="1746044"/>
            <a:ext cx="10515600" cy="51290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Klassendiagramm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148" y="1719919"/>
            <a:ext cx="1046334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Sequenzdiagramm</a:t>
            </a:r>
            <a:endParaRPr lang="de-DE" dirty="0">
              <a:solidFill>
                <a:srgbClr val="183BD2"/>
              </a:solidFill>
            </a:endParaRPr>
          </a:p>
        </p:txBody>
      </p:sp>
      <p:pic>
        <p:nvPicPr>
          <p:cNvPr id="4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1990" y="1712478"/>
            <a:ext cx="8936672" cy="5263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815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Произвольный</PresentationFormat>
  <Paragraphs>38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DezHex</vt:lpstr>
      <vt:lpstr>Gliederung</vt:lpstr>
      <vt:lpstr>Quellcode</vt:lpstr>
      <vt:lpstr>UML – Diagramme via TOPCASED</vt:lpstr>
      <vt:lpstr>Anwendungsfalldiagramm</vt:lpstr>
      <vt:lpstr>Aktivitätsdiagramm</vt:lpstr>
      <vt:lpstr>Klassendiagramm</vt:lpstr>
      <vt:lpstr>Sequenzdiagramm</vt:lpstr>
      <vt:lpstr>Dokumentationen</vt:lpstr>
      <vt:lpstr>Entwicklerdokumentation(1)</vt:lpstr>
      <vt:lpstr>Entwicklerdokumentation(2)</vt:lpstr>
      <vt:lpstr>Entwicklerdokumentation(3)</vt:lpstr>
      <vt:lpstr>Entwicklerdokumentation(4)</vt:lpstr>
      <vt:lpstr>Verwendete SWT - Werkezeuge</vt:lpstr>
      <vt:lpstr>Drittanbieter - Software</vt:lpstr>
      <vt:lpstr>  Drittanbieter-Software(1)  </vt:lpstr>
      <vt:lpstr>  Drittanbieter-Software(2)  </vt:lpstr>
      <vt:lpstr>  Drittanbieter-Software(3)  </vt:lpstr>
      <vt:lpstr>  Drittanbieter-Software(4)  </vt:lpstr>
      <vt:lpstr>  Drittanbieter-Software(5)  </vt:lpstr>
      <vt:lpstr>  Drittanbieter-Software(6)  </vt:lpstr>
      <vt:lpstr>  Drittanbieter-Software(7)  </vt:lpstr>
      <vt:lpstr>Selbstreflektion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Serhiy Bolkun</cp:lastModifiedBy>
  <cp:revision>10</cp:revision>
  <dcterms:created xsi:type="dcterms:W3CDTF">2017-06-27T11:14:42Z</dcterms:created>
  <dcterms:modified xsi:type="dcterms:W3CDTF">2017-06-27T19:46:42Z</dcterms:modified>
</cp:coreProperties>
</file>