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1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99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69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21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49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12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30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19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28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38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59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96112"/>
            <a:ext cx="9144000" cy="10198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/>
          <a:lstStyle/>
          <a:p>
            <a:r>
              <a:rPr lang="de-DE" b="1" dirty="0" err="1" smtClean="0"/>
              <a:t>DezHex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999517"/>
            <a:ext cx="9144000" cy="952709"/>
          </a:xfrm>
        </p:spPr>
        <p:txBody>
          <a:bodyPr/>
          <a:lstStyle/>
          <a:p>
            <a:r>
              <a:rPr lang="de-DE" dirty="0" smtClean="0"/>
              <a:t>Projekt Software Engineering</a:t>
            </a:r>
          </a:p>
          <a:p>
            <a:r>
              <a:rPr lang="de-DE" dirty="0" smtClean="0"/>
              <a:t>Christopher </a:t>
            </a:r>
            <a:r>
              <a:rPr lang="de-DE" dirty="0" err="1" smtClean="0"/>
              <a:t>Pras</a:t>
            </a:r>
            <a:r>
              <a:rPr lang="de-DE" dirty="0" smtClean="0"/>
              <a:t> / </a:t>
            </a:r>
            <a:r>
              <a:rPr lang="de-DE" dirty="0" err="1" smtClean="0"/>
              <a:t>Serhiy</a:t>
            </a:r>
            <a:r>
              <a:rPr lang="de-DE" dirty="0" smtClean="0"/>
              <a:t> </a:t>
            </a:r>
            <a:r>
              <a:rPr lang="de-DE" dirty="0" err="1" smtClean="0"/>
              <a:t>Bolkum</a:t>
            </a:r>
            <a:r>
              <a:rPr lang="de-DE" dirty="0" smtClean="0"/>
              <a:t> / Anna Krauß / Wiebke Rochler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1427076"/>
            <a:ext cx="3288155" cy="32963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8" name="Gerader Verbinder 7"/>
          <p:cNvCxnSpPr/>
          <p:nvPr/>
        </p:nvCxnSpPr>
        <p:spPr>
          <a:xfrm>
            <a:off x="0" y="61535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524000" y="590334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503871" y="497456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197527" y="6003984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8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Quellcode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10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UML - Diagramme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35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Dokumentation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54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Verwendete SWT - Werkezeuge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8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Drittanbieter - 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28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DezHex</vt:lpstr>
      <vt:lpstr>Quellcode</vt:lpstr>
      <vt:lpstr>UML - Diagramme</vt:lpstr>
      <vt:lpstr>Dokumentation</vt:lpstr>
      <vt:lpstr>Verwendete SWT - Werkezeuge</vt:lpstr>
      <vt:lpstr>Drittanbieter - Software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DezHex</dc:title>
  <dc:creator>Wiebke Rochler</dc:creator>
  <cp:lastModifiedBy>Wiebke Rochler</cp:lastModifiedBy>
  <cp:revision>4</cp:revision>
  <dcterms:created xsi:type="dcterms:W3CDTF">2017-06-27T11:14:42Z</dcterms:created>
  <dcterms:modified xsi:type="dcterms:W3CDTF">2017-06-27T11:50:59Z</dcterms:modified>
</cp:coreProperties>
</file>