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71" r:id="rId16"/>
    <p:sldId id="272" r:id="rId17"/>
    <p:sldId id="273" r:id="rId18"/>
    <p:sldId id="288" r:id="rId19"/>
    <p:sldId id="260" r:id="rId20"/>
    <p:sldId id="287" r:id="rId21"/>
    <p:sldId id="286" r:id="rId22"/>
    <p:sldId id="261" r:id="rId23"/>
    <p:sldId id="276" r:id="rId24"/>
    <p:sldId id="277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Generierte Dokumentation</a:t>
            </a:r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/>
              <a:t>NinjaMock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Doxygen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/>
              <a:t>Verbreitet</a:t>
            </a:r>
          </a:p>
          <a:p>
            <a:r>
              <a:rPr lang="de-DE" i="1" dirty="0"/>
              <a:t>Schnell</a:t>
            </a:r>
          </a:p>
          <a:p>
            <a:r>
              <a:rPr lang="de-DE" i="1" dirty="0"/>
              <a:t>Effizient </a:t>
            </a:r>
          </a:p>
          <a:p>
            <a:r>
              <a:rPr lang="de-DE" i="1" dirty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endParaRPr lang="de-DE" dirty="0"/>
          </a:p>
          <a:p>
            <a:pPr>
              <a:buNone/>
            </a:pPr>
            <a:r>
              <a:rPr lang="de-DE" dirty="0"/>
              <a:t>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Drittanbieter-Software(3)	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rgbClr val="183BD2"/>
                </a:solidFill>
              </a:rPr>
              <a:t>Drittanbieter-Software(4)	</a:t>
            </a:r>
            <a:br>
              <a:rPr lang="de-DE" dirty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Entwicklerdokumentation(2)</vt:lpstr>
      <vt:lpstr>Entwicklerdokumentation(3)</vt:lpstr>
      <vt:lpstr>Entwicklerdokumentation(4)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  Drittanbieter-Software(3)  </vt:lpstr>
      <vt:lpstr>  Drittanbieter-Software(4)  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32</cp:revision>
  <dcterms:created xsi:type="dcterms:W3CDTF">2017-06-27T11:14:42Z</dcterms:created>
  <dcterms:modified xsi:type="dcterms:W3CDTF">2017-06-29T16:22:01Z</dcterms:modified>
</cp:coreProperties>
</file>