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81" r:id="rId6"/>
    <p:sldId id="282" r:id="rId7"/>
    <p:sldId id="283" r:id="rId8"/>
    <p:sldId id="284" r:id="rId9"/>
    <p:sldId id="259" r:id="rId10"/>
    <p:sldId id="285" r:id="rId11"/>
    <p:sldId id="271" r:id="rId12"/>
    <p:sldId id="272" r:id="rId13"/>
    <p:sldId id="273" r:id="rId14"/>
    <p:sldId id="260" r:id="rId15"/>
    <p:sldId id="287" r:id="rId16"/>
    <p:sldId id="286" r:id="rId17"/>
    <p:sldId id="261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64" r:id="rId2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51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A2B9-412A-4824-920F-8CF70E1AACCF}" type="datetimeFigureOut">
              <a:rPr lang="de-DE" smtClean="0"/>
              <a:pPr/>
              <a:t>28.06.2017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3153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A2B9-412A-4824-920F-8CF70E1AACCF}" type="datetimeFigureOut">
              <a:rPr lang="de-DE" smtClean="0"/>
              <a:pPr/>
              <a:t>28.06.2017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8998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A2B9-412A-4824-920F-8CF70E1AACCF}" type="datetimeFigureOut">
              <a:rPr lang="de-DE" smtClean="0"/>
              <a:pPr/>
              <a:t>28.06.2017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7691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A2B9-412A-4824-920F-8CF70E1AACCF}" type="datetimeFigureOut">
              <a:rPr lang="de-DE" smtClean="0"/>
              <a:pPr/>
              <a:t>28.06.2017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9214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A2B9-412A-4824-920F-8CF70E1AACCF}" type="datetimeFigureOut">
              <a:rPr lang="de-DE" smtClean="0"/>
              <a:pPr/>
              <a:t>28.06.2017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1498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A2B9-412A-4824-920F-8CF70E1AACCF}" type="datetimeFigureOut">
              <a:rPr lang="de-DE" smtClean="0"/>
              <a:pPr/>
              <a:t>28.06.2017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3124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A2B9-412A-4824-920F-8CF70E1AACCF}" type="datetimeFigureOut">
              <a:rPr lang="de-DE" smtClean="0"/>
              <a:pPr/>
              <a:t>28.06.2017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6305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A2B9-412A-4824-920F-8CF70E1AACCF}" type="datetimeFigureOut">
              <a:rPr lang="de-DE" smtClean="0"/>
              <a:pPr/>
              <a:t>28.06.2017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119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A2B9-412A-4824-920F-8CF70E1AACCF}" type="datetimeFigureOut">
              <a:rPr lang="de-DE" smtClean="0"/>
              <a:pPr/>
              <a:t>28.06.2017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288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A2B9-412A-4824-920F-8CF70E1AACCF}" type="datetimeFigureOut">
              <a:rPr lang="de-DE" smtClean="0"/>
              <a:pPr/>
              <a:t>28.06.2017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8837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A2B9-412A-4824-920F-8CF70E1AACCF}" type="datetimeFigureOut">
              <a:rPr lang="de-DE" smtClean="0"/>
              <a:pPr/>
              <a:t>28.06.2017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3387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1A2B9-412A-4824-920F-8CF70E1AACCF}" type="datetimeFigureOut">
              <a:rPr lang="de-DE" smtClean="0"/>
              <a:pPr/>
              <a:t>28.06.2017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6598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696112"/>
            <a:ext cx="9144000" cy="1019805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softEdge rad="12700"/>
          </a:effectLst>
        </p:spPr>
        <p:txBody>
          <a:bodyPr/>
          <a:lstStyle/>
          <a:p>
            <a:r>
              <a:rPr lang="de-DE" b="1" dirty="0" err="1"/>
              <a:t>DezHex</a:t>
            </a:r>
            <a:endParaRPr lang="de-DE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999517"/>
            <a:ext cx="9144000" cy="952709"/>
          </a:xfrm>
        </p:spPr>
        <p:txBody>
          <a:bodyPr/>
          <a:lstStyle/>
          <a:p>
            <a:r>
              <a:rPr lang="de-DE" dirty="0"/>
              <a:t>Projekt Software Engineering</a:t>
            </a:r>
          </a:p>
          <a:p>
            <a:r>
              <a:rPr lang="de-DE" dirty="0"/>
              <a:t>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Rochler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922" y="1427076"/>
            <a:ext cx="3288155" cy="3296396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cxnSp>
        <p:nvCxnSpPr>
          <p:cNvPr id="8" name="Gerader Verbinder 7"/>
          <p:cNvCxnSpPr/>
          <p:nvPr/>
        </p:nvCxnSpPr>
        <p:spPr>
          <a:xfrm>
            <a:off x="0" y="61535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1524000" y="590334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/>
        </p:nvCxnSpPr>
        <p:spPr>
          <a:xfrm>
            <a:off x="-1503871" y="497456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>
            <a:off x="3197527" y="6003984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58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5833242" cy="690024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Entwicklerdokumentation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Inhaltsplatzhalter 2"/>
          <p:cNvSpPr txBox="1">
            <a:spLocks/>
          </p:cNvSpPr>
          <p:nvPr/>
        </p:nvSpPr>
        <p:spPr>
          <a:xfrm>
            <a:off x="1208314" y="1244839"/>
            <a:ext cx="10515600" cy="650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Doxygen</a:t>
            </a:r>
            <a:r>
              <a:rPr lang="de-DE" dirty="0"/>
              <a:t> – Kommentar Block</a:t>
            </a:r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8" name="Picture 4" descr="C:\Users\Serhiy\Desktop\SE\doxyKommenta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983812"/>
            <a:ext cx="9884229" cy="3981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3628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Vorgehensweise</a:t>
            </a:r>
            <a:endParaRPr lang="de-DE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de-DE" dirty="0" smtClean="0">
                <a:solidFill>
                  <a:srgbClr val="183BD2"/>
                </a:solidFill>
              </a:rPr>
              <a:t>Entwicklerdokumentation(2)</a:t>
            </a:r>
            <a:endParaRPr lang="de-DE" dirty="0"/>
          </a:p>
        </p:txBody>
      </p:sp>
      <p:pic>
        <p:nvPicPr>
          <p:cNvPr id="2050" name="Picture 2" descr="C:\Users\Serhiy\Desktop\SE\doxyFenst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8274" y="2204864"/>
            <a:ext cx="10489475" cy="45811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de-DE" dirty="0" smtClean="0">
                <a:solidFill>
                  <a:srgbClr val="183BD2"/>
                </a:solidFill>
              </a:rPr>
              <a:t>Entwicklerdokumentation(3)</a:t>
            </a:r>
            <a:endParaRPr lang="de-DE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Generierte Dokumentation</a:t>
            </a:r>
            <a:endParaRPr lang="de-DE" dirty="0"/>
          </a:p>
        </p:txBody>
      </p:sp>
      <p:pic>
        <p:nvPicPr>
          <p:cNvPr id="3074" name="Picture 2" descr="C:\Users\Serhiy\Desktop\SE\doxyFerti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5413" y="2348880"/>
            <a:ext cx="10657184" cy="37444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Содержимое 4" descr="doxyFertig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14400" y="2509952"/>
            <a:ext cx="10437223" cy="2706461"/>
          </a:xfrm>
        </p:spPr>
      </p:pic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de-DE" dirty="0" smtClean="0">
                <a:solidFill>
                  <a:srgbClr val="183BD2"/>
                </a:solidFill>
              </a:rPr>
              <a:t>Entwicklerdokumentation(4)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7564276" cy="690024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Verwendete Softwaretools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524000" y="1365550"/>
            <a:ext cx="2543702" cy="4023084"/>
          </a:xfrm>
        </p:spPr>
        <p:txBody>
          <a:bodyPr>
            <a:normAutofit lnSpcReduction="10000"/>
          </a:bodyPr>
          <a:lstStyle/>
          <a:p>
            <a:endParaRPr lang="de-DE" dirty="0"/>
          </a:p>
          <a:p>
            <a:r>
              <a:rPr lang="de-DE" dirty="0" err="1" smtClean="0"/>
              <a:t>GitHub</a:t>
            </a:r>
            <a:endParaRPr lang="de-DE" dirty="0" smtClean="0"/>
          </a:p>
          <a:p>
            <a:r>
              <a:rPr lang="de-DE" dirty="0" err="1"/>
              <a:t>Topcased</a:t>
            </a:r>
            <a:endParaRPr lang="de-DE" dirty="0"/>
          </a:p>
          <a:p>
            <a:r>
              <a:rPr lang="de-DE" dirty="0" err="1" smtClean="0"/>
              <a:t>NinjaMock</a:t>
            </a:r>
            <a:endParaRPr lang="de-DE" dirty="0" smtClean="0"/>
          </a:p>
          <a:p>
            <a:r>
              <a:rPr lang="de-DE" dirty="0" err="1" smtClean="0"/>
              <a:t>Eclipse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Gradle</a:t>
            </a:r>
            <a:endParaRPr lang="de-DE" dirty="0" smtClean="0"/>
          </a:p>
          <a:p>
            <a:r>
              <a:rPr lang="de-DE" dirty="0" err="1" smtClean="0"/>
              <a:t>JUnit</a:t>
            </a:r>
            <a:endParaRPr lang="de-DE" dirty="0" smtClean="0"/>
          </a:p>
          <a:p>
            <a:r>
              <a:rPr lang="de-DE" dirty="0" err="1" smtClean="0"/>
              <a:t>Doxygen</a:t>
            </a:r>
            <a:endParaRPr lang="de-DE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68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7564276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Verwendete SWT - </a:t>
            </a:r>
            <a:r>
              <a:rPr lang="de-DE" dirty="0" err="1" smtClean="0"/>
              <a:t>GitHub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603411" y="1167318"/>
            <a:ext cx="2800710" cy="2869846"/>
          </a:xfrm>
        </p:spPr>
        <p:txBody>
          <a:bodyPr>
            <a:normAutofit/>
          </a:bodyPr>
          <a:lstStyle/>
          <a:p>
            <a:r>
              <a:rPr lang="de-DE" i="1" dirty="0" smtClean="0"/>
              <a:t>verbreiteter </a:t>
            </a:r>
          </a:p>
          <a:p>
            <a:r>
              <a:rPr lang="de-DE" i="1" dirty="0"/>
              <a:t>s</a:t>
            </a:r>
            <a:r>
              <a:rPr lang="de-DE" i="1" dirty="0" smtClean="0"/>
              <a:t>chnell</a:t>
            </a:r>
          </a:p>
          <a:p>
            <a:r>
              <a:rPr lang="de-DE" i="1" dirty="0" smtClean="0"/>
              <a:t>effizient </a:t>
            </a:r>
          </a:p>
          <a:p>
            <a:r>
              <a:rPr lang="de-DE" i="1" dirty="0" smtClean="0"/>
              <a:t>verfügt über Desktopversion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488" y="1167318"/>
            <a:ext cx="7145395" cy="469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02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7564276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Verwendete SWT - </a:t>
            </a:r>
            <a:r>
              <a:rPr lang="de-DE" dirty="0" err="1" smtClean="0"/>
              <a:t>NinjaMock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925463" y="1296538"/>
            <a:ext cx="3266537" cy="4707033"/>
          </a:xfrm>
        </p:spPr>
        <p:txBody>
          <a:bodyPr/>
          <a:lstStyle/>
          <a:p>
            <a:r>
              <a:rPr lang="de-DE" dirty="0" smtClean="0"/>
              <a:t>Online verfügbar</a:t>
            </a:r>
          </a:p>
          <a:p>
            <a:r>
              <a:rPr lang="de-DE" dirty="0" smtClean="0"/>
              <a:t>Gleichzeitiges Arbeiten mehrerer Benutzer möglich</a:t>
            </a:r>
          </a:p>
          <a:p>
            <a:r>
              <a:rPr lang="de-DE" dirty="0" smtClean="0"/>
              <a:t>Intuitiv</a:t>
            </a:r>
          </a:p>
          <a:p>
            <a:r>
              <a:rPr lang="de-DE" dirty="0" smtClean="0"/>
              <a:t>unkompliziert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39" y="1250886"/>
            <a:ext cx="7993811" cy="468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48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6126540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Drittanbieter - Software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66607" y="1244780"/>
            <a:ext cx="10515600" cy="4351338"/>
          </a:xfrm>
        </p:spPr>
        <p:txBody>
          <a:bodyPr/>
          <a:lstStyle/>
          <a:p>
            <a:r>
              <a:rPr lang="de-DE" dirty="0" err="1" smtClean="0"/>
              <a:t>JSmooth</a:t>
            </a:r>
            <a:endParaRPr lang="de-DE" dirty="0" smtClean="0"/>
          </a:p>
          <a:p>
            <a:pPr>
              <a:buNone/>
            </a:pPr>
            <a:r>
              <a:rPr lang="de-DE" dirty="0" smtClean="0"/>
              <a:t>Download link: </a:t>
            </a:r>
            <a:r>
              <a:rPr lang="de-DE" dirty="0" smtClean="0">
                <a:solidFill>
                  <a:schemeClr val="accent1">
                    <a:lumMod val="75000"/>
                  </a:schemeClr>
                </a:solidFill>
              </a:rPr>
              <a:t>http://jsmooth.sourceforge.net/download.php</a:t>
            </a:r>
            <a:endParaRPr lang="de-DE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26" name="Picture 2" descr="C:\Users\Serhiy\Desktop\downloa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10062" y="2773973"/>
            <a:ext cx="1962150" cy="7810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2528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 </a:t>
            </a:r>
            <a:r>
              <a:rPr lang="de-DE" dirty="0" smtClean="0">
                <a:solidFill>
                  <a:srgbClr val="183BD2"/>
                </a:solidFill>
              </a:rPr>
              <a:t>Drittanbieter-Software(1)	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JSmooth</a:t>
            </a:r>
            <a:endParaRPr lang="de-DE" dirty="0"/>
          </a:p>
        </p:txBody>
      </p:sp>
      <p:pic>
        <p:nvPicPr>
          <p:cNvPr id="4098" name="Picture 2" descr="C:\Users\Serhiy\Desktop\SE\jsmooth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3552" y="2420888"/>
            <a:ext cx="8663517" cy="381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Содержимое 4" descr="jsmooth1p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98515" y="1835335"/>
            <a:ext cx="7594971" cy="4525963"/>
          </a:xfrm>
        </p:spPr>
      </p:pic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 </a:t>
            </a:r>
            <a:r>
              <a:rPr lang="de-DE" dirty="0" smtClean="0">
                <a:solidFill>
                  <a:srgbClr val="183BD2"/>
                </a:solidFill>
              </a:rPr>
              <a:t>Drittanbieter-Software(2)	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4878238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66607" y="1244780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Einleitung</a:t>
            </a:r>
            <a:br>
              <a:rPr lang="de-DE" dirty="0"/>
            </a:br>
            <a:r>
              <a:rPr lang="de-DE" dirty="0"/>
              <a:t>1.1   Vorstellung</a:t>
            </a:r>
            <a:br>
              <a:rPr lang="de-DE" dirty="0"/>
            </a:br>
            <a:r>
              <a:rPr lang="de-DE" dirty="0"/>
              <a:t>1.2   Motivation</a:t>
            </a:r>
            <a:br>
              <a:rPr lang="de-DE" dirty="0"/>
            </a:br>
            <a:r>
              <a:rPr lang="de-DE" dirty="0"/>
              <a:t>1.3   Produktvorstellung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Quellcode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UML-Diagramme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Dokumentationen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Verwendete Softwaretools und Drittanbieter-Software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Selbstreflektion</a:t>
            </a:r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10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Содержимое 4" descr="jsmooth1p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98515" y="1835335"/>
            <a:ext cx="7594971" cy="4525963"/>
          </a:xfrm>
        </p:spPr>
      </p:pic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 </a:t>
            </a:r>
            <a:r>
              <a:rPr lang="de-DE" dirty="0" smtClean="0">
                <a:solidFill>
                  <a:srgbClr val="183BD2"/>
                </a:solidFill>
              </a:rPr>
              <a:t>Drittanbieter-Software(3)	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 </a:t>
            </a:r>
            <a:r>
              <a:rPr lang="de-DE" dirty="0" smtClean="0">
                <a:solidFill>
                  <a:srgbClr val="183BD2"/>
                </a:solidFill>
              </a:rPr>
              <a:t>Drittanbieter-Software(4)	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pic>
        <p:nvPicPr>
          <p:cNvPr id="7" name="Содержимое 6" descr="jsmooth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56836" y="1967443"/>
            <a:ext cx="8078328" cy="379147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Содержимое 4" descr="jsmooth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98643" y="1783083"/>
            <a:ext cx="7794715" cy="4525963"/>
          </a:xfrm>
        </p:spPr>
      </p:pic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 </a:t>
            </a:r>
            <a:r>
              <a:rPr lang="de-DE" dirty="0" smtClean="0">
                <a:solidFill>
                  <a:srgbClr val="183BD2"/>
                </a:solidFill>
              </a:rPr>
              <a:t>Drittanbieter-Software(5)	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Содержимое 4" descr="jsmooth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98515" y="1809209"/>
            <a:ext cx="7594971" cy="4525963"/>
          </a:xfrm>
        </p:spPr>
      </p:pic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 </a:t>
            </a:r>
            <a:r>
              <a:rPr lang="de-DE" dirty="0" smtClean="0">
                <a:solidFill>
                  <a:srgbClr val="183BD2"/>
                </a:solidFill>
              </a:rPr>
              <a:t>Drittanbieter-Software(6)	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 </a:t>
            </a:r>
            <a:r>
              <a:rPr lang="de-DE" dirty="0" smtClean="0">
                <a:solidFill>
                  <a:srgbClr val="183BD2"/>
                </a:solidFill>
              </a:rPr>
              <a:t>Drittanbieter-Software(7)	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pic>
        <p:nvPicPr>
          <p:cNvPr id="7" name="Содержимое 6" descr="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75212" y="1770020"/>
            <a:ext cx="10450285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6126540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Selbstreflektion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66607" y="1244780"/>
            <a:ext cx="10515600" cy="4351338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6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4878238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Quellcode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66607" y="1244780"/>
            <a:ext cx="10515600" cy="4351338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78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8055324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UML </a:t>
            </a:r>
            <a:r>
              <a:rPr lang="de-DE" dirty="0" smtClean="0"/>
              <a:t>– Diagramme via TOPCASED</a:t>
            </a:r>
            <a:endParaRPr lang="de-DE" dirty="0"/>
          </a:p>
        </p:txBody>
      </p:sp>
      <p:pic>
        <p:nvPicPr>
          <p:cNvPr id="7" name="Содержимое 6" descr="14 uml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62670" y="1472650"/>
            <a:ext cx="7323810" cy="3895238"/>
          </a:xfr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35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8055324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UML </a:t>
            </a:r>
            <a:r>
              <a:rPr lang="de-DE" dirty="0" smtClean="0"/>
              <a:t>– </a:t>
            </a:r>
            <a:r>
              <a:rPr lang="de-DE" dirty="0" smtClean="0"/>
              <a:t>Anwendungsfalldiagramm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Содержимое 3" descr="DezHexAnwendungsfalldiagram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0" y="1089441"/>
            <a:ext cx="8651924" cy="511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63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8055324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UML </a:t>
            </a:r>
            <a:r>
              <a:rPr lang="de-DE" dirty="0" smtClean="0"/>
              <a:t>– </a:t>
            </a:r>
            <a:r>
              <a:rPr lang="de-DE" dirty="0" smtClean="0"/>
              <a:t>Aktivitätsdiagramm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Содержимое 3" descr="DezHexAktivitätsdiagramm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524000" y="916823"/>
            <a:ext cx="8428583" cy="5129044"/>
          </a:xfrm>
        </p:spPr>
      </p:pic>
    </p:spTree>
    <p:extLst>
      <p:ext uri="{BB962C8B-B14F-4D97-AF65-F5344CB8AC3E}">
        <p14:creationId xmlns:p14="http://schemas.microsoft.com/office/powerpoint/2010/main" val="426548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8055324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UML </a:t>
            </a:r>
            <a:r>
              <a:rPr lang="de-DE" dirty="0" smtClean="0"/>
              <a:t>– </a:t>
            </a:r>
            <a:r>
              <a:rPr lang="de-DE" dirty="0" smtClean="0"/>
              <a:t>Klassendiagramm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Содержимое 3" descr="DezHexKlassendiagram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0" y="1063741"/>
            <a:ext cx="9144000" cy="499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86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8055324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UML </a:t>
            </a:r>
            <a:r>
              <a:rPr lang="de-DE" dirty="0" smtClean="0"/>
              <a:t>– </a:t>
            </a:r>
            <a:r>
              <a:rPr lang="de-DE" dirty="0" smtClean="0"/>
              <a:t>Sequenzdiagramm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Содержимое 3" descr="DezHexSequenzdiagramm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524000" y="975734"/>
            <a:ext cx="8114581" cy="5263089"/>
          </a:xfrm>
        </p:spPr>
      </p:pic>
    </p:spTree>
    <p:extLst>
      <p:ext uri="{BB962C8B-B14F-4D97-AF65-F5344CB8AC3E}">
        <p14:creationId xmlns:p14="http://schemas.microsoft.com/office/powerpoint/2010/main" val="180057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4878238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Dokumentationen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Inhaltsplatzhalter 2"/>
          <p:cNvSpPr txBox="1">
            <a:spLocks/>
          </p:cNvSpPr>
          <p:nvPr/>
        </p:nvSpPr>
        <p:spPr>
          <a:xfrm>
            <a:off x="1019007" y="139718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mtClean="0"/>
              <a:t>Administratorendokumentation:</a:t>
            </a:r>
          </a:p>
          <a:p>
            <a:pPr lvl="1"/>
            <a:r>
              <a:rPr lang="de-DE" smtClean="0"/>
              <a:t>Wenige Systemvoraussetzungen (Windows, Java 8 oder höher)</a:t>
            </a:r>
          </a:p>
          <a:p>
            <a:pPr lvl="1"/>
            <a:r>
              <a:rPr lang="de-DE" smtClean="0"/>
              <a:t>Verknüpfung oder Ablage der exe-Datei auf dem Desktop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smtClean="0"/>
          </a:p>
          <a:p>
            <a:r>
              <a:rPr lang="de-DE" smtClean="0"/>
              <a:t>Anwenderdokumentation:</a:t>
            </a:r>
          </a:p>
          <a:p>
            <a:pPr lvl="1"/>
            <a:r>
              <a:rPr lang="de-DE" smtClean="0"/>
              <a:t>Kinder als Nutzer </a:t>
            </a:r>
            <a:r>
              <a:rPr lang="de-DE" smtClean="0">
                <a:sym typeface="Wingdings" panose="05000000000000000000" pitchFamily="2" charset="2"/>
              </a:rPr>
              <a:t> entsprechend kinderfreundlich gestaltet</a:t>
            </a:r>
          </a:p>
          <a:p>
            <a:pPr lvl="1"/>
            <a:r>
              <a:rPr lang="de-DE" smtClean="0"/>
              <a:t>Detaillierte Anleitung</a:t>
            </a:r>
          </a:p>
          <a:p>
            <a:pPr lvl="1"/>
            <a:r>
              <a:rPr lang="de-DE" smtClean="0"/>
              <a:t>Kleine Übungsbeispiele mit Lösungen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154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</Words>
  <Application>Microsoft Office PowerPoint</Application>
  <PresentationFormat>Breitbild</PresentationFormat>
  <Paragraphs>64</Paragraphs>
  <Slides>25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Office Theme</vt:lpstr>
      <vt:lpstr>DezHex</vt:lpstr>
      <vt:lpstr>Gliederung</vt:lpstr>
      <vt:lpstr>Quellcode</vt:lpstr>
      <vt:lpstr>UML – Diagramme via TOPCASED</vt:lpstr>
      <vt:lpstr>UML – Anwendungsfalldiagramm</vt:lpstr>
      <vt:lpstr>UML – Aktivitätsdiagramm</vt:lpstr>
      <vt:lpstr>UML – Klassendiagramm</vt:lpstr>
      <vt:lpstr>UML – Sequenzdiagramm</vt:lpstr>
      <vt:lpstr>Dokumentationen</vt:lpstr>
      <vt:lpstr>Entwicklerdokumentation</vt:lpstr>
      <vt:lpstr>Entwicklerdokumentation(2)</vt:lpstr>
      <vt:lpstr>Entwicklerdokumentation(3)</vt:lpstr>
      <vt:lpstr>Entwicklerdokumentation(4)</vt:lpstr>
      <vt:lpstr>Verwendete Softwaretools</vt:lpstr>
      <vt:lpstr>Verwendete SWT - GitHub</vt:lpstr>
      <vt:lpstr>Verwendete SWT - NinjaMock</vt:lpstr>
      <vt:lpstr>Drittanbieter - Software</vt:lpstr>
      <vt:lpstr>  Drittanbieter-Software(1)  </vt:lpstr>
      <vt:lpstr>  Drittanbieter-Software(2)  </vt:lpstr>
      <vt:lpstr>  Drittanbieter-Software(3)  </vt:lpstr>
      <vt:lpstr>  Drittanbieter-Software(4)  </vt:lpstr>
      <vt:lpstr>  Drittanbieter-Software(5)  </vt:lpstr>
      <vt:lpstr>  Drittanbieter-Software(6)  </vt:lpstr>
      <vt:lpstr>  Drittanbieter-Software(7)  </vt:lpstr>
      <vt:lpstr>Selbstreflektion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DezHex</dc:title>
  <dc:creator>Wiebke Rochler</dc:creator>
  <cp:lastModifiedBy>Wiebke Rochler</cp:lastModifiedBy>
  <cp:revision>15</cp:revision>
  <dcterms:created xsi:type="dcterms:W3CDTF">2017-06-27T11:14:42Z</dcterms:created>
  <dcterms:modified xsi:type="dcterms:W3CDTF">2017-06-28T09:49:34Z</dcterms:modified>
</cp:coreProperties>
</file>