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Versionsverwaltung - </a:t>
            </a:r>
            <a:r>
              <a:rPr lang="de-DE" b="1" dirty="0" err="1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- </a:t>
            </a:r>
            <a:r>
              <a:rPr lang="de-DE" b="1" dirty="0" err="1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Benutzerschnittstelle - </a:t>
            </a:r>
            <a:r>
              <a:rPr lang="de-DE" b="1" dirty="0" err="1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- 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-Tool</a:t>
            </a:r>
            <a:r>
              <a:rPr lang="de-DE" b="1" dirty="0"/>
              <a:t> - </a:t>
            </a:r>
            <a:r>
              <a:rPr lang="de-DE" b="1" dirty="0" err="1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- </a:t>
            </a:r>
            <a:r>
              <a:rPr lang="de-DE" b="1" dirty="0" err="1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- </a:t>
            </a:r>
            <a:r>
              <a:rPr lang="de-DE" b="1" dirty="0" err="1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539044"/>
              </p:ext>
            </p:extLst>
          </p:nvPr>
        </p:nvGraphicFramePr>
        <p:xfrm>
          <a:off x="1524000" y="908648"/>
          <a:ext cx="9671552" cy="5380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5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Aufwands- und Kostenschätzung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Rechnungsstellung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2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(Reflexion auf Kalkulation)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1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dirty="0">
                          <a:effectLst/>
                        </a:rPr>
                        <a:t> vom 26.01.2017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08.06.2017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Arbeitsphase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Soll-Arbeitsstunden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Soll-Kosten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Ist-Arbeitsstunden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Ist-Kosten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Auftrag: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Lastenheft analysieren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Zeit- und Kostenplanung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Anforderungsdefinition: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&gt;Ergebnis: Pflichtenheft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Analyse und Entwurf: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Analyse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Entwurf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Implementierung: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160 €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24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480 €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Entwicklung Benutzeroberfläche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3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60 €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Funktionalität Aufbau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100 €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420 €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Test: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Test fertiges Produkt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Dokumentation: 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220 €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&gt;Ergebnis: Dokumentationen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11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220 €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Öffentlichkeitsarbeit: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Rufbereitschaft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 Projektbegleitung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Gesamt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33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u="dbl">
                          <a:effectLst/>
                        </a:rPr>
                        <a:t>400 €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u="dbl" dirty="0">
                          <a:effectLst/>
                        </a:rPr>
                        <a:t>860 €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/>
          </a:bodyPr>
          <a:lstStyle/>
          <a:p>
            <a:r>
              <a:rPr lang="de-DE" sz="4800" b="1" dirty="0"/>
              <a:t>Vielen Dank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Breitbild</PresentationFormat>
  <Paragraphs>234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41</cp:revision>
  <dcterms:created xsi:type="dcterms:W3CDTF">2017-06-27T11:14:42Z</dcterms:created>
  <dcterms:modified xsi:type="dcterms:W3CDTF">2017-06-29T18:55:25Z</dcterms:modified>
</cp:coreProperties>
</file>