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- Diagramme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4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Werkezeuge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DezHex</vt:lpstr>
      <vt:lpstr>Gliederung</vt:lpstr>
      <vt:lpstr>Quellcode</vt:lpstr>
      <vt:lpstr>UML - Diagramme</vt:lpstr>
      <vt:lpstr>Dokumentationen</vt:lpstr>
      <vt:lpstr>Verwendete SWT - Werkezeuge</vt:lpstr>
      <vt:lpstr>Drittanbieter - Software</vt:lpstr>
      <vt:lpstr>Selbstreflektion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ms953156</cp:lastModifiedBy>
  <cp:revision>5</cp:revision>
  <dcterms:created xsi:type="dcterms:W3CDTF">2017-06-27T11:14:42Z</dcterms:created>
  <dcterms:modified xsi:type="dcterms:W3CDTF">2017-06-27T12:26:11Z</dcterms:modified>
</cp:coreProperties>
</file>