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  <p:sldId id="29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4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56271"/>
            <a:ext cx="8769573" cy="430733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4995"/>
            <a:ext cx="8489830" cy="3744416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2130784"/>
            <a:ext cx="10104408" cy="340156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365550"/>
            <a:ext cx="8626415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smtClean="0"/>
              <a:t>Versionsverwaltung - </a:t>
            </a:r>
            <a:r>
              <a:rPr lang="de-DE" b="1" dirty="0" err="1" smtClean="0"/>
              <a:t>GitHub</a:t>
            </a:r>
            <a:endParaRPr lang="de-DE" b="1" dirty="0"/>
          </a:p>
          <a:p>
            <a:r>
              <a:rPr lang="de-DE" dirty="0"/>
              <a:t>UML-Tool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Topcased</a:t>
            </a:r>
            <a:endParaRPr lang="de-DE" b="1" dirty="0"/>
          </a:p>
          <a:p>
            <a:r>
              <a:rPr lang="de-DE" dirty="0" err="1"/>
              <a:t>Prototyping</a:t>
            </a:r>
            <a:r>
              <a:rPr lang="de-DE" dirty="0"/>
              <a:t> der </a:t>
            </a:r>
            <a:r>
              <a:rPr lang="de-DE" dirty="0" smtClean="0"/>
              <a:t>Benutzerschnittstelle - </a:t>
            </a:r>
            <a:r>
              <a:rPr lang="de-DE" b="1" dirty="0" err="1" smtClean="0"/>
              <a:t>NinjaMock</a:t>
            </a:r>
            <a:endParaRPr lang="de-DE" b="1" dirty="0"/>
          </a:p>
          <a:p>
            <a:r>
              <a:rPr lang="de-DE" dirty="0"/>
              <a:t>IDE/Editor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Eclipse</a:t>
            </a:r>
            <a:r>
              <a:rPr lang="de-DE" b="1" dirty="0" smtClean="0"/>
              <a:t> </a:t>
            </a:r>
            <a:endParaRPr lang="de-DE" dirty="0"/>
          </a:p>
          <a:p>
            <a:r>
              <a:rPr lang="de-DE" dirty="0" err="1" smtClean="0"/>
              <a:t>Build</a:t>
            </a:r>
            <a:r>
              <a:rPr lang="de-DE" dirty="0" smtClean="0"/>
              <a:t>-Tool</a:t>
            </a:r>
            <a:r>
              <a:rPr lang="de-DE" b="1" dirty="0" smtClean="0"/>
              <a:t> - </a:t>
            </a:r>
            <a:r>
              <a:rPr lang="de-DE" b="1" dirty="0" err="1" smtClean="0"/>
              <a:t>Gradle</a:t>
            </a:r>
            <a:endParaRPr lang="de-DE" b="1" dirty="0"/>
          </a:p>
          <a:p>
            <a:r>
              <a:rPr lang="de-DE" dirty="0"/>
              <a:t>Test-Automatisierung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JUnit</a:t>
            </a:r>
            <a:endParaRPr lang="de-DE" b="1" dirty="0"/>
          </a:p>
          <a:p>
            <a:r>
              <a:rPr lang="de-DE" dirty="0"/>
              <a:t>Dokumentationstool</a:t>
            </a:r>
            <a:r>
              <a:rPr lang="de-DE" b="1" dirty="0"/>
              <a:t> </a:t>
            </a:r>
            <a:r>
              <a:rPr lang="de-DE" b="1" dirty="0" smtClean="0"/>
              <a:t>- </a:t>
            </a:r>
            <a:r>
              <a:rPr lang="de-DE" b="1" dirty="0" err="1" smtClean="0"/>
              <a:t>Doxygen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dirty="0"/>
              <a:t>Verbreitet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Effizient </a:t>
            </a:r>
          </a:p>
          <a:p>
            <a:r>
              <a:rPr lang="de-DE" dirty="0"/>
              <a:t>Verfügt über Desktopversion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142543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00037"/>
            <a:ext cx="8078328" cy="379147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06077"/>
              </p:ext>
            </p:extLst>
          </p:nvPr>
        </p:nvGraphicFramePr>
        <p:xfrm>
          <a:off x="1524000" y="908648"/>
          <a:ext cx="9671552" cy="535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5251"/>
                <a:gridCol w="1795615"/>
                <a:gridCol w="1880558"/>
                <a:gridCol w="2116347"/>
                <a:gridCol w="1713781"/>
              </a:tblGrid>
              <a:tr h="31259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Aufwands- und Kostenschätzung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Rechnungsstellung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52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(Reflexion auf Kalkulation)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261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 vom 26.01.2017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>
                          <a:effectLst/>
                        </a:rPr>
                        <a:t> vom 08.06.2017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588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Arbeitsphase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Soll-Arbeits-stunden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Soll-Kosten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Ist-Arbeitsstunden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Ist-Kosten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Auftrag: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Lastenheft analysieren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Zeit- und Kostenplanung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Anforderungsdefinition: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&gt;Ergebnis: Pflichtenheft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Analyse und Entwurf: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Analyse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Entwurf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215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Implementierung: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396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Entwicklung Benutzeroberfläche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Funktionalität Aufbau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420 €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Test: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Test fertiges Produkt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Dokumentation: 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220 €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&gt;Ergebnis: Dokumentationen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220 €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Öffentlichkeitsarbeit: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Rufbereitschaft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 Projektbegleitung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  <a:tr h="1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Gesamt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33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u="dbl">
                          <a:effectLst/>
                        </a:rPr>
                        <a:t>400 €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55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u="dbl" dirty="0">
                          <a:effectLst/>
                        </a:rPr>
                        <a:t>860 €</a:t>
                      </a:r>
                      <a:endParaRPr lang="de-DE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97988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>
            <a:normAutofit/>
          </a:bodyPr>
          <a:lstStyle/>
          <a:p>
            <a:r>
              <a:rPr lang="de-DE" sz="4800" b="1" dirty="0" smtClean="0"/>
              <a:t>Vielen Dank für Ihre Aufmerksamkeit</a:t>
            </a:r>
            <a:endParaRPr lang="de-DE" sz="48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405887"/>
            <a:ext cx="9144000" cy="546339"/>
          </a:xfrm>
        </p:spPr>
        <p:txBody>
          <a:bodyPr/>
          <a:lstStyle/>
          <a:p>
            <a:r>
              <a:rPr lang="de-DE" dirty="0" smtClean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3" y="1860763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1524000" y="3890703"/>
            <a:ext cx="4431099" cy="10198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err="1" smtClean="0"/>
              <a:t>DezHex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4333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Breitbild</PresentationFormat>
  <Paragraphs>234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  <vt:lpstr>Vielen Dank für Ihre Aufmerksamkeit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Wiebke Rochler</cp:lastModifiedBy>
  <cp:revision>39</cp:revision>
  <dcterms:created xsi:type="dcterms:W3CDTF">2017-06-27T11:14:42Z</dcterms:created>
  <dcterms:modified xsi:type="dcterms:W3CDTF">2017-06-29T18:39:46Z</dcterms:modified>
</cp:coreProperties>
</file>