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89" r:id="rId4"/>
    <p:sldId id="263" r:id="rId5"/>
    <p:sldId id="290" r:id="rId6"/>
    <p:sldId id="291" r:id="rId7"/>
    <p:sldId id="292" r:id="rId8"/>
    <p:sldId id="293" r:id="rId9"/>
    <p:sldId id="258" r:id="rId10"/>
    <p:sldId id="281" r:id="rId11"/>
    <p:sldId id="282" r:id="rId12"/>
    <p:sldId id="283" r:id="rId13"/>
    <p:sldId id="284" r:id="rId14"/>
    <p:sldId id="285" r:id="rId15"/>
    <p:sldId id="294" r:id="rId16"/>
    <p:sldId id="295" r:id="rId17"/>
    <p:sldId id="296" r:id="rId18"/>
    <p:sldId id="288" r:id="rId19"/>
    <p:sldId id="260" r:id="rId20"/>
    <p:sldId id="287" r:id="rId21"/>
    <p:sldId id="286" r:id="rId22"/>
    <p:sldId id="261" r:id="rId23"/>
    <p:sldId id="297" r:id="rId24"/>
    <p:sldId id="264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3C0A5-2D18-464A-9955-1E7F0DF27D49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87761-28F3-428C-9EBE-64778AEF70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89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87761-28F3-428C-9EBE-64778AEF7058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07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F1C7-2DA9-468E-9AFF-7BAE0CD4893D}" type="datetime1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15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B1F7-1213-4864-BB32-2056F8F1E7AD}" type="datetime1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99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7AE7-8BE2-4A92-9088-B62BEE1D3902}" type="datetime1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69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E635-00D0-4F56-8BE4-16F3033DBC11}" type="datetime1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21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47F6-156C-45BC-A9DB-1481BA0E997A}" type="datetime1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49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666B-9B4A-436A-9DF8-BC1EEFD25A1C}" type="datetime1">
              <a:rPr lang="de-DE" smtClean="0"/>
              <a:t>29.06.2017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12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4AF6-F7CD-4BF9-A257-A1DEFBA0B1C3}" type="datetime1">
              <a:rPr lang="de-DE" smtClean="0"/>
              <a:t>29.06.2017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30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A8A-F82E-4000-B8D3-6C0D7F15AEE9}" type="datetime1">
              <a:rPr lang="de-DE" smtClean="0"/>
              <a:t>29.06.2017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19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FC4A-F4C5-4E64-9440-B5ACE80B646F}" type="datetime1">
              <a:rPr lang="de-DE" smtClean="0"/>
              <a:t>29.06.2017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28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B112-3299-4873-8C5B-9AF02EE4707D}" type="datetime1">
              <a:rPr lang="de-DE" smtClean="0"/>
              <a:t>29.06.2017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83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39EA-15C5-40AF-87F2-41C7B6BCB861}" type="datetime1">
              <a:rPr lang="de-DE" smtClean="0"/>
              <a:t>29.06.2017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38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95D5-B185-42FA-ABD4-55A5CC1924FF}" type="datetime1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59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mp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696112"/>
            <a:ext cx="9144000" cy="101980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2700"/>
          </a:effectLst>
        </p:spPr>
        <p:txBody>
          <a:bodyPr/>
          <a:lstStyle/>
          <a:p>
            <a:r>
              <a:rPr lang="de-DE" b="1" dirty="0" err="1"/>
              <a:t>DezHex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999517"/>
            <a:ext cx="9144000" cy="952709"/>
          </a:xfrm>
        </p:spPr>
        <p:txBody>
          <a:bodyPr/>
          <a:lstStyle/>
          <a:p>
            <a:r>
              <a:rPr lang="de-DE" dirty="0"/>
              <a:t>Projekt Software Engineering</a:t>
            </a:r>
          </a:p>
          <a:p>
            <a:r>
              <a:rPr lang="de-DE" dirty="0"/>
              <a:t>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Rochler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22" y="1427076"/>
            <a:ext cx="3288155" cy="329639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cxnSp>
        <p:nvCxnSpPr>
          <p:cNvPr id="8" name="Gerader Verbinder 7"/>
          <p:cNvCxnSpPr/>
          <p:nvPr/>
        </p:nvCxnSpPr>
        <p:spPr>
          <a:xfrm>
            <a:off x="0" y="61535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1524000" y="590334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-1503871" y="497456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3197527" y="6003984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586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Anwendungsfalldiagramm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Содержимое 3" descr="DezHexAnwendungsfalldiagram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089441"/>
            <a:ext cx="8651924" cy="5110698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63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Aktivitätsdiagramm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Содержимое 3" descr="DezHexAktivitätsdiagramm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916823"/>
            <a:ext cx="8428583" cy="5129044"/>
          </a:xfr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48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Klassendiagramm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Содержимое 3" descr="DezHexKlassendiagram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063741"/>
            <a:ext cx="9144000" cy="4995058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862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Sequenzdiagramm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Содержимое 3" descr="DezHexSequenzdiagramm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975734"/>
            <a:ext cx="8114581" cy="5263089"/>
          </a:xfr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573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5833242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Entwicklerdokumentation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208314" y="1244839"/>
            <a:ext cx="10515600" cy="65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Doxygen</a:t>
            </a:r>
            <a:r>
              <a:rPr lang="de-DE" dirty="0"/>
              <a:t> – Kommentar Block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8" name="Picture 4" descr="C:\Users\Serhiy\Desktop\SE\doxyKomment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983812"/>
            <a:ext cx="9884229" cy="3981450"/>
          </a:xfrm>
          <a:prstGeom prst="rect">
            <a:avLst/>
          </a:prstGeom>
          <a:noFill/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287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8530435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Entwicklerdokumentation (2)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208314" y="1244839"/>
            <a:ext cx="10515600" cy="65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Vorgehensweise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9" name="Picture 2" descr="C:\Users\Serhiy\Desktop\SE\doxyFens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656271"/>
            <a:ext cx="8769573" cy="4307335"/>
          </a:xfrm>
          <a:prstGeom prst="rect">
            <a:avLst/>
          </a:prstGeom>
          <a:noFill/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90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8530435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Entwicklerdokumentation (3)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208314" y="1244839"/>
            <a:ext cx="10515600" cy="65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Generierte Dokumentation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8" name="Picture 2" descr="C:\Users\Serhiy\Desktop\SE\doxyFert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894995"/>
            <a:ext cx="8489830" cy="3744416"/>
          </a:xfrm>
          <a:prstGeom prst="rect">
            <a:avLst/>
          </a:prstGeom>
          <a:noFill/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070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8530435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Entwicklerdokumentation (4)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208314" y="1244839"/>
            <a:ext cx="10515600" cy="65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Generierte Dokumentation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9" name="Содержимое 4" descr="doxyFertig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2130784"/>
            <a:ext cx="10104408" cy="3401564"/>
          </a:xfr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192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487823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Dokumentationen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524000" y="1374177"/>
            <a:ext cx="9144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Administratorendokumentation:</a:t>
            </a:r>
          </a:p>
          <a:p>
            <a:pPr lvl="1"/>
            <a:r>
              <a:rPr lang="de-DE" dirty="0"/>
              <a:t>Wenige Systemvoraussetzungen (Windows, Java 8 oder höher)</a:t>
            </a:r>
          </a:p>
          <a:p>
            <a:pPr lvl="1"/>
            <a:r>
              <a:rPr lang="de-DE" dirty="0"/>
              <a:t>Verknüpfung oder Ablage der exe-Datei auf dem Desktop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r>
              <a:rPr lang="de-DE" dirty="0"/>
              <a:t>Anwenderdokumentation:</a:t>
            </a:r>
          </a:p>
          <a:p>
            <a:pPr lvl="1"/>
            <a:r>
              <a:rPr lang="de-DE" dirty="0"/>
              <a:t>Kinder als Nutzer </a:t>
            </a:r>
            <a:r>
              <a:rPr lang="de-DE" dirty="0">
                <a:sym typeface="Wingdings" panose="05000000000000000000" pitchFamily="2" charset="2"/>
              </a:rPr>
              <a:t> entsprechend kinderfreundlich gestaltet</a:t>
            </a:r>
          </a:p>
          <a:p>
            <a:pPr lvl="1"/>
            <a:r>
              <a:rPr lang="de-DE" dirty="0"/>
              <a:t>Detaillierte Anleitung</a:t>
            </a:r>
          </a:p>
          <a:p>
            <a:pPr lvl="1"/>
            <a:r>
              <a:rPr lang="de-DE" dirty="0"/>
              <a:t>Kleine Übungsbeispiele mit Lösungen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516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7564276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Verwendete Softwaretools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4000" y="1365550"/>
            <a:ext cx="2543702" cy="4023084"/>
          </a:xfrm>
        </p:spPr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 err="1"/>
              <a:t>GitHub</a:t>
            </a:r>
            <a:endParaRPr lang="de-DE" dirty="0"/>
          </a:p>
          <a:p>
            <a:r>
              <a:rPr lang="de-DE" dirty="0" err="1"/>
              <a:t>Topcased</a:t>
            </a:r>
            <a:endParaRPr lang="de-DE" dirty="0"/>
          </a:p>
          <a:p>
            <a:r>
              <a:rPr lang="de-DE" dirty="0" err="1"/>
              <a:t>NinjaMock</a:t>
            </a:r>
            <a:endParaRPr lang="de-DE" dirty="0"/>
          </a:p>
          <a:p>
            <a:r>
              <a:rPr lang="de-DE" dirty="0" err="1"/>
              <a:t>Eclipse</a:t>
            </a:r>
            <a:r>
              <a:rPr lang="de-DE" dirty="0"/>
              <a:t> </a:t>
            </a:r>
          </a:p>
          <a:p>
            <a:r>
              <a:rPr lang="de-DE" dirty="0" err="1"/>
              <a:t>Gradle</a:t>
            </a:r>
            <a:endParaRPr lang="de-DE" dirty="0"/>
          </a:p>
          <a:p>
            <a:r>
              <a:rPr lang="de-DE" dirty="0" err="1"/>
              <a:t>JUnit</a:t>
            </a:r>
            <a:endParaRPr lang="de-DE" dirty="0"/>
          </a:p>
          <a:p>
            <a:r>
              <a:rPr lang="de-DE" dirty="0" err="1"/>
              <a:t>Doxygen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68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487823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3999" y="1244780"/>
            <a:ext cx="985820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Einleitung</a:t>
            </a:r>
            <a:br>
              <a:rPr lang="de-DE" dirty="0"/>
            </a:br>
            <a:r>
              <a:rPr lang="de-DE" dirty="0"/>
              <a:t>1.1   Vorstellung</a:t>
            </a:r>
            <a:br>
              <a:rPr lang="de-DE" dirty="0"/>
            </a:br>
            <a:r>
              <a:rPr lang="de-DE" dirty="0"/>
              <a:t>1.2   Motivation</a:t>
            </a:r>
            <a:br>
              <a:rPr lang="de-DE" dirty="0"/>
            </a:br>
            <a:r>
              <a:rPr lang="de-DE" dirty="0"/>
              <a:t>1.3   Produktvorstellung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Quellcode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UML-Diagramme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Dokumentationen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Verwendete Softwaretools und Drittanbieter-Software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Selbstreflektion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102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7564276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Verwendete SWT - </a:t>
            </a:r>
            <a:r>
              <a:rPr lang="de-DE" dirty="0" err="1"/>
              <a:t>GitHub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03411" y="1167318"/>
            <a:ext cx="2800710" cy="2869846"/>
          </a:xfrm>
        </p:spPr>
        <p:txBody>
          <a:bodyPr>
            <a:normAutofit/>
          </a:bodyPr>
          <a:lstStyle/>
          <a:p>
            <a:r>
              <a:rPr lang="de-DE" i="1" dirty="0"/>
              <a:t>Verbreitet</a:t>
            </a:r>
          </a:p>
          <a:p>
            <a:r>
              <a:rPr lang="de-DE" i="1" dirty="0"/>
              <a:t>Schnell</a:t>
            </a:r>
          </a:p>
          <a:p>
            <a:r>
              <a:rPr lang="de-DE" i="1" dirty="0"/>
              <a:t>Effizient </a:t>
            </a:r>
          </a:p>
          <a:p>
            <a:r>
              <a:rPr lang="de-DE" i="1" dirty="0"/>
              <a:t>Verfügt über Desktopversion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88" y="1167318"/>
            <a:ext cx="7145395" cy="4690257"/>
          </a:xfrm>
          <a:prstGeom prst="rect">
            <a:avLst/>
          </a:prstGeom>
        </p:spPr>
      </p:pic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029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7564276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Verwendete SWT - </a:t>
            </a:r>
            <a:r>
              <a:rPr lang="de-DE" dirty="0" err="1"/>
              <a:t>NinjaMock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25463" y="1296538"/>
            <a:ext cx="3266537" cy="4707033"/>
          </a:xfrm>
        </p:spPr>
        <p:txBody>
          <a:bodyPr/>
          <a:lstStyle/>
          <a:p>
            <a:r>
              <a:rPr lang="de-DE" dirty="0"/>
              <a:t>Online verfügbar</a:t>
            </a:r>
          </a:p>
          <a:p>
            <a:r>
              <a:rPr lang="de-DE" dirty="0"/>
              <a:t>Gleichzeitiges Arbeiten mehrerer Nutzer möglich</a:t>
            </a:r>
          </a:p>
          <a:p>
            <a:r>
              <a:rPr lang="de-DE" dirty="0"/>
              <a:t>Intuitiv</a:t>
            </a:r>
          </a:p>
          <a:p>
            <a:r>
              <a:rPr lang="de-DE" dirty="0"/>
              <a:t>Unkompliziert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39" y="1250886"/>
            <a:ext cx="7993811" cy="4689781"/>
          </a:xfrm>
          <a:prstGeom prst="rect">
            <a:avLst/>
          </a:prstGeom>
        </p:spPr>
      </p:pic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480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6126540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Drittanbieter - Software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2909" y="1187271"/>
            <a:ext cx="10515600" cy="4351338"/>
          </a:xfrm>
        </p:spPr>
        <p:txBody>
          <a:bodyPr/>
          <a:lstStyle/>
          <a:p>
            <a:r>
              <a:rPr lang="de-DE" dirty="0" err="1"/>
              <a:t>Jsmooth</a:t>
            </a:r>
            <a:r>
              <a:rPr lang="de-DE" dirty="0"/>
              <a:t> - Download Link: 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http://jsmooth.sourceforge.net/download.php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C:\Users\Serhiy\Desktop\downlo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83874" y="1244780"/>
            <a:ext cx="1962150" cy="781050"/>
          </a:xfrm>
          <a:prstGeom prst="rect">
            <a:avLst/>
          </a:prstGeom>
          <a:noFill/>
        </p:spPr>
      </p:pic>
      <p:pic>
        <p:nvPicPr>
          <p:cNvPr id="8" name="Содержимое 4" descr="jsmooth1p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0" y="2142543"/>
            <a:ext cx="6996151" cy="4169117"/>
          </a:xfrm>
          <a:prstGeom prst="rect">
            <a:avLst/>
          </a:prstGeom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289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6126540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Drittanbieter - Software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Содержимое 6" descr="jsmooth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700037"/>
            <a:ext cx="8078328" cy="3791479"/>
          </a:xfrm>
          <a:prstGeom prst="rect">
            <a:avLst/>
          </a:prstGeom>
        </p:spPr>
      </p:pic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682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6126540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Selbstreflektion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4000" y="1250531"/>
            <a:ext cx="10515600" cy="435133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63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943797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Die Hauptklasse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Inhaltsplatzhalter 13" descr="Bildschirmausschnitt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8" y="916822"/>
            <a:ext cx="6067321" cy="5379275"/>
          </a:xfrm>
        </p:spPr>
      </p:pic>
      <p:sp>
        <p:nvSpPr>
          <p:cNvPr id="15" name="Pfeil: nach unten 14"/>
          <p:cNvSpPr/>
          <p:nvPr/>
        </p:nvSpPr>
        <p:spPr>
          <a:xfrm rot="5400000">
            <a:off x="6540549" y="1369531"/>
            <a:ext cx="331177" cy="1125415"/>
          </a:xfrm>
          <a:prstGeom prst="downArrow">
            <a:avLst>
              <a:gd name="adj1" fmla="val 50000"/>
              <a:gd name="adj2" fmla="val 136725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7719645" y="1220664"/>
            <a:ext cx="3557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launch</a:t>
            </a:r>
            <a:r>
              <a:rPr lang="de-DE" b="1" dirty="0"/>
              <a:t>(</a:t>
            </a:r>
            <a:r>
              <a:rPr lang="de-DE" b="1" dirty="0" err="1"/>
              <a:t>args</a:t>
            </a:r>
            <a:r>
              <a:rPr lang="de-DE" b="1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Erstellen einer Instanz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init</a:t>
            </a:r>
            <a:r>
              <a:rPr lang="de-DE" dirty="0"/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start</a:t>
            </a:r>
            <a:r>
              <a:rPr lang="de-DE" dirty="0"/>
              <a:t>(</a:t>
            </a:r>
            <a:r>
              <a:rPr lang="de-DE" dirty="0" err="1"/>
              <a:t>javafx.stage.Stage</a:t>
            </a:r>
            <a:r>
              <a:rPr lang="de-DE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Warte auf </a:t>
            </a:r>
            <a:r>
              <a:rPr lang="de-DE" dirty="0" err="1"/>
              <a:t>Platform.exit</a:t>
            </a:r>
            <a:r>
              <a:rPr lang="de-DE" dirty="0"/>
              <a:t>() 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stop</a:t>
            </a:r>
            <a:r>
              <a:rPr lang="de-DE" dirty="0"/>
              <a:t>();</a:t>
            </a:r>
          </a:p>
        </p:txBody>
      </p:sp>
      <p:pic>
        <p:nvPicPr>
          <p:cNvPr id="1026" name="Picture 2" descr="Bildergebnis für javafx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153" y="3512338"/>
            <a:ext cx="4536831" cy="189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Inhaltsplatzhalter 2"/>
          <p:cNvSpPr txBox="1">
            <a:spLocks/>
          </p:cNvSpPr>
          <p:nvPr/>
        </p:nvSpPr>
        <p:spPr>
          <a:xfrm>
            <a:off x="398583" y="1198680"/>
            <a:ext cx="4308231" cy="600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sp>
        <p:nvSpPr>
          <p:cNvPr id="19" name="Pfeil: nach unten 18"/>
          <p:cNvSpPr/>
          <p:nvPr/>
        </p:nvSpPr>
        <p:spPr>
          <a:xfrm rot="4092005">
            <a:off x="6832159" y="2022230"/>
            <a:ext cx="331177" cy="1125415"/>
          </a:xfrm>
          <a:prstGeom prst="downArrow">
            <a:avLst>
              <a:gd name="adj1" fmla="val 28110"/>
              <a:gd name="adj2" fmla="val 9678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 descr="Bildschirmausschnit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07" y="1699350"/>
            <a:ext cx="10257692" cy="1616410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766961" y="1234020"/>
            <a:ext cx="975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Pflichtenheft – Muss-Kriterien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79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9" grpId="0" animBg="1"/>
      <p:bldP spid="21" grpId="0"/>
      <p:bldP spid="2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8283255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FXML – „Das Aussehen“</a:t>
            </a:r>
          </a:p>
        </p:txBody>
      </p:sp>
      <p:pic>
        <p:nvPicPr>
          <p:cNvPr id="8" name="Inhaltsplatzhalter 7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" r="-72" b="37800"/>
          <a:stretch/>
        </p:blipFill>
        <p:spPr>
          <a:xfrm>
            <a:off x="76198" y="1911508"/>
            <a:ext cx="11866429" cy="3160174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Grafik 10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50" y="1827995"/>
            <a:ext cx="3883504" cy="3426622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78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10293762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</a:t>
            </a:r>
            <a:r>
              <a:rPr lang="de-DE" dirty="0" err="1"/>
              <a:t>DezHexTextField</a:t>
            </a:r>
            <a:r>
              <a:rPr lang="de-DE" dirty="0"/>
              <a:t> </a:t>
            </a:r>
          </a:p>
        </p:txBody>
      </p:sp>
      <p:pic>
        <p:nvPicPr>
          <p:cNvPr id="8" name="Inhaltsplatzhalter 7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62"/>
          <a:stretch/>
        </p:blipFill>
        <p:spPr>
          <a:xfrm>
            <a:off x="78725" y="944311"/>
            <a:ext cx="11556428" cy="1384411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Grafik 9" descr="Bildschirmausschnitt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72"/>
          <a:stretch/>
        </p:blipFill>
        <p:spPr>
          <a:xfrm>
            <a:off x="78725" y="1178809"/>
            <a:ext cx="11802611" cy="5036318"/>
          </a:xfrm>
          <a:prstGeom prst="rect">
            <a:avLst/>
          </a:prstGeom>
        </p:spPr>
      </p:pic>
      <p:pic>
        <p:nvPicPr>
          <p:cNvPr id="12" name="Grafik 11" descr="Bildschirmausschnit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0" y="2070910"/>
            <a:ext cx="8764485" cy="3035839"/>
          </a:xfrm>
          <a:prstGeom prst="rect">
            <a:avLst/>
          </a:prstGeom>
        </p:spPr>
      </p:pic>
      <p:pic>
        <p:nvPicPr>
          <p:cNvPr id="13" name="Grafik 12" descr="Bildschirmausschnit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619" y="1476354"/>
            <a:ext cx="4551719" cy="4016224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9777046" y="2202119"/>
            <a:ext cx="109024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mic Sans MS" panose="030F0702030302020204" pitchFamily="66" charset="0"/>
              </a:rPr>
              <a:t>2a3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95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10346517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</a:t>
            </a:r>
            <a:r>
              <a:rPr lang="de-DE" dirty="0" err="1"/>
              <a:t>DexHexController</a:t>
            </a:r>
            <a:endParaRPr lang="de-DE" dirty="0"/>
          </a:p>
        </p:txBody>
      </p:sp>
      <p:pic>
        <p:nvPicPr>
          <p:cNvPr id="8" name="Inhaltsplatzhalter 7" descr="Bildschirmausschnit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998153"/>
            <a:ext cx="12053534" cy="4628924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Grafik 8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125" y="1329074"/>
            <a:ext cx="4824568" cy="425697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826368" y="2115119"/>
            <a:ext cx="13851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mic Sans MS" panose="030F0702030302020204" pitchFamily="66" charset="0"/>
              </a:rPr>
              <a:t>214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826367" y="3033416"/>
            <a:ext cx="13851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mic Sans MS" panose="030F0702030302020204" pitchFamily="66" charset="0"/>
              </a:rPr>
              <a:t>d6</a:t>
            </a:r>
          </a:p>
        </p:txBody>
      </p:sp>
      <p:sp>
        <p:nvSpPr>
          <p:cNvPr id="12" name="Pfeil: nach rechts gekrümmt 11"/>
          <p:cNvSpPr/>
          <p:nvPr/>
        </p:nvSpPr>
        <p:spPr>
          <a:xfrm>
            <a:off x="4583722" y="2184038"/>
            <a:ext cx="996462" cy="1273522"/>
          </a:xfrm>
          <a:prstGeom prst="curvedRightArrow">
            <a:avLst>
              <a:gd name="adj1" fmla="val 23958"/>
              <a:gd name="adj2" fmla="val 50000"/>
              <a:gd name="adj3" fmla="val 42059"/>
            </a:avLst>
          </a:prstGeom>
          <a:solidFill>
            <a:srgbClr val="FFFF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36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10346517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</a:t>
            </a:r>
            <a:r>
              <a:rPr lang="de-DE" dirty="0" err="1"/>
              <a:t>HilfeFenster</a:t>
            </a:r>
            <a:r>
              <a:rPr lang="de-DE" dirty="0"/>
              <a:t> / </a:t>
            </a:r>
            <a:r>
              <a:rPr lang="de-DE" dirty="0" err="1"/>
              <a:t>AboutFenster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Inhaltsplatzhalter 12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1" t="4676" r="2246" b="3225"/>
          <a:stretch/>
        </p:blipFill>
        <p:spPr>
          <a:xfrm>
            <a:off x="6277707" y="1009678"/>
            <a:ext cx="5023339" cy="4686244"/>
          </a:xfrm>
        </p:spPr>
      </p:pic>
      <p:pic>
        <p:nvPicPr>
          <p:cNvPr id="14" name="Inhaltsplatzhalter 12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" t="21456" r="52555" b="24631"/>
          <a:stretch/>
        </p:blipFill>
        <p:spPr>
          <a:xfrm>
            <a:off x="1348153" y="2158415"/>
            <a:ext cx="4659924" cy="2743200"/>
          </a:xfrm>
          <a:prstGeom prst="rect">
            <a:avLst/>
          </a:prstGeom>
        </p:spPr>
      </p:pic>
      <p:sp>
        <p:nvSpPr>
          <p:cNvPr id="15" name="Pfeil: nach rechts 14"/>
          <p:cNvSpPr/>
          <p:nvPr/>
        </p:nvSpPr>
        <p:spPr>
          <a:xfrm rot="8190026">
            <a:off x="9827195" y="3983597"/>
            <a:ext cx="1607856" cy="726831"/>
          </a:xfrm>
          <a:prstGeom prst="rightArrow">
            <a:avLst>
              <a:gd name="adj1" fmla="val 50000"/>
              <a:gd name="adj2" fmla="val 88425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unten gekrümmt 16"/>
          <p:cNvSpPr/>
          <p:nvPr/>
        </p:nvSpPr>
        <p:spPr>
          <a:xfrm rot="10800000">
            <a:off x="3053862" y="5111262"/>
            <a:ext cx="6859464" cy="1095666"/>
          </a:xfrm>
          <a:prstGeom prst="curvedDownArrow">
            <a:avLst>
              <a:gd name="adj1" fmla="val 25000"/>
              <a:gd name="adj2" fmla="val 56366"/>
              <a:gd name="adj3" fmla="val 25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9" name="Grafik 18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7" y="1052511"/>
            <a:ext cx="9732316" cy="5222219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01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7" grpId="0" animBg="1"/>
      <p:bldP spid="1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1092094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Erweiterbarkeit/Wiederverwendbarkeit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Inhaltsplatzhalter 12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1" t="4676" r="2246" b="3225"/>
          <a:stretch/>
        </p:blipFill>
        <p:spPr>
          <a:xfrm>
            <a:off x="1781907" y="1264266"/>
            <a:ext cx="5023339" cy="4686244"/>
          </a:xfr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7401462" y="1507554"/>
            <a:ext cx="4034399" cy="470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Beliebig erweiterbar und anpassbar</a:t>
            </a:r>
          </a:p>
          <a:p>
            <a:r>
              <a:rPr lang="de-DE" dirty="0"/>
              <a:t>Neue Fenster</a:t>
            </a:r>
          </a:p>
          <a:p>
            <a:r>
              <a:rPr lang="de-DE" dirty="0"/>
              <a:t>Neue Funktionen</a:t>
            </a:r>
          </a:p>
          <a:p>
            <a:r>
              <a:rPr lang="de-DE" dirty="0"/>
              <a:t>Übersetzung in andere Sprachen möglich</a:t>
            </a:r>
          </a:p>
          <a:p>
            <a:endParaRPr lang="de-DE" dirty="0"/>
          </a:p>
          <a:p>
            <a:r>
              <a:rPr lang="de-DE" u="sng" dirty="0"/>
              <a:t>Zum Beispiel</a:t>
            </a:r>
            <a:r>
              <a:rPr lang="de-DE" dirty="0"/>
              <a:t>: </a:t>
            </a:r>
            <a:r>
              <a:rPr lang="de-DE" dirty="0" err="1"/>
              <a:t>Oktalzahlen</a:t>
            </a:r>
            <a:r>
              <a:rPr lang="de-DE" dirty="0"/>
              <a:t> umrechnen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50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Diagramme via TOPCASED</a:t>
            </a:r>
          </a:p>
        </p:txBody>
      </p:sp>
      <p:pic>
        <p:nvPicPr>
          <p:cNvPr id="7" name="Содержимое 6" descr="14 um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62670" y="1472650"/>
            <a:ext cx="7323810" cy="3895238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35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</Words>
  <Application>Microsoft Office PowerPoint</Application>
  <PresentationFormat>Breitbild</PresentationFormat>
  <Paragraphs>125</Paragraphs>
  <Slides>24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Comic Sans MS</vt:lpstr>
      <vt:lpstr>Wingdings</vt:lpstr>
      <vt:lpstr>Office Theme</vt:lpstr>
      <vt:lpstr>DezHex</vt:lpstr>
      <vt:lpstr>Gliederung</vt:lpstr>
      <vt:lpstr>Quellcode – Die Hauptklasse</vt:lpstr>
      <vt:lpstr>Quellcode – FXML – „Das Aussehen“</vt:lpstr>
      <vt:lpstr>Quellcode – DezHexTextField </vt:lpstr>
      <vt:lpstr>Quellcode – DexHexController</vt:lpstr>
      <vt:lpstr>Quellcode – HilfeFenster / AboutFenster</vt:lpstr>
      <vt:lpstr>Quellcode – Erweiterbarkeit/Wiederverwendbarkeit</vt:lpstr>
      <vt:lpstr>UML – Diagramme via TOPCASED</vt:lpstr>
      <vt:lpstr>UML – Anwendungsfalldiagramm</vt:lpstr>
      <vt:lpstr>UML – Aktivitätsdiagramm</vt:lpstr>
      <vt:lpstr>UML – Klassendiagramm</vt:lpstr>
      <vt:lpstr>UML – Sequenzdiagramm</vt:lpstr>
      <vt:lpstr>Entwicklerdokumentation</vt:lpstr>
      <vt:lpstr>Entwicklerdokumentation (2)</vt:lpstr>
      <vt:lpstr>Entwicklerdokumentation (3)</vt:lpstr>
      <vt:lpstr>Entwicklerdokumentation (4)</vt:lpstr>
      <vt:lpstr>Dokumentationen</vt:lpstr>
      <vt:lpstr>Verwendete Softwaretools</vt:lpstr>
      <vt:lpstr>Verwendete SWT - GitHub</vt:lpstr>
      <vt:lpstr>Verwendete SWT - NinjaMock</vt:lpstr>
      <vt:lpstr>Drittanbieter - Software</vt:lpstr>
      <vt:lpstr>Drittanbieter - Software</vt:lpstr>
      <vt:lpstr>Selbstreflektion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DezHex</dc:title>
  <dc:creator>Wiebke Rochler</dc:creator>
  <cp:lastModifiedBy>ms953156</cp:lastModifiedBy>
  <cp:revision>34</cp:revision>
  <dcterms:created xsi:type="dcterms:W3CDTF">2017-06-27T11:14:42Z</dcterms:created>
  <dcterms:modified xsi:type="dcterms:W3CDTF">2017-06-29T17:41:11Z</dcterms:modified>
</cp:coreProperties>
</file>