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1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99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69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21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9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2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3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9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8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837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38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A2B9-412A-4824-920F-8CF70E1AACCF}" type="datetimeFigureOut">
              <a:rPr lang="de-DE" smtClean="0"/>
              <a:t>27.06.2017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C3FF0-3A20-4DD4-BD5A-9DD4AC9CB3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9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96112"/>
            <a:ext cx="9144000" cy="101980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softEdge rad="12700"/>
          </a:effectLst>
        </p:spPr>
        <p:txBody>
          <a:bodyPr/>
          <a:lstStyle/>
          <a:p>
            <a:r>
              <a:rPr lang="de-DE" b="1" dirty="0" err="1"/>
              <a:t>DezHex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999517"/>
            <a:ext cx="9144000" cy="952709"/>
          </a:xfrm>
        </p:spPr>
        <p:txBody>
          <a:bodyPr/>
          <a:lstStyle/>
          <a:p>
            <a:r>
              <a:rPr lang="de-DE" dirty="0"/>
              <a:t>Projekt Software Engineering</a:t>
            </a:r>
          </a:p>
          <a:p>
            <a:r>
              <a:rPr lang="de-DE" dirty="0"/>
              <a:t>Christopher </a:t>
            </a:r>
            <a:r>
              <a:rPr lang="de-DE" dirty="0" err="1"/>
              <a:t>Praas</a:t>
            </a:r>
            <a:r>
              <a:rPr lang="de-DE" dirty="0"/>
              <a:t> / </a:t>
            </a:r>
            <a:r>
              <a:rPr lang="de-DE" dirty="0" err="1"/>
              <a:t>Serhiy</a:t>
            </a:r>
            <a:r>
              <a:rPr lang="de-DE" dirty="0"/>
              <a:t> </a:t>
            </a:r>
            <a:r>
              <a:rPr lang="de-DE" dirty="0" err="1"/>
              <a:t>Bolkun</a:t>
            </a:r>
            <a:r>
              <a:rPr lang="de-DE" dirty="0"/>
              <a:t> / Anna Krauß / Wiebke Rochler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922" y="1427076"/>
            <a:ext cx="3288155" cy="32963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cxnSp>
        <p:nvCxnSpPr>
          <p:cNvPr id="8" name="Gerader Verbinder 7"/>
          <p:cNvCxnSpPr/>
          <p:nvPr/>
        </p:nvCxnSpPr>
        <p:spPr>
          <a:xfrm>
            <a:off x="0" y="61535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1524000" y="590334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-1503871" y="497456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3197527" y="6003984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58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Einleitung</a:t>
            </a:r>
            <a:br>
              <a:rPr lang="de-DE" dirty="0"/>
            </a:br>
            <a:r>
              <a:rPr lang="de-DE" dirty="0"/>
              <a:t>1.1   Vorstellung</a:t>
            </a:r>
            <a:br>
              <a:rPr lang="de-DE" dirty="0"/>
            </a:br>
            <a:r>
              <a:rPr lang="de-DE" dirty="0"/>
              <a:t>1.2   Motivation</a:t>
            </a:r>
            <a:br>
              <a:rPr lang="de-DE" dirty="0"/>
            </a:br>
            <a:r>
              <a:rPr lang="de-DE" dirty="0"/>
              <a:t>1.3   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Quellcode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UML-Diagramme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Dokumentationen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Verwendete Softwaretools und Drittanbieter-Software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Selbstreflektion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0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Quellcode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8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UML - Diagramme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5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4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4878238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r>
              <a:rPr lang="de-DE" dirty="0"/>
              <a:t>Administratorendokumentation:</a:t>
            </a:r>
          </a:p>
          <a:p>
            <a:pPr lvl="1"/>
            <a:r>
              <a:rPr lang="de-DE" dirty="0"/>
              <a:t>Wenige Systemvoraussetzungen (Windows, Java 8 oder höher)</a:t>
            </a:r>
          </a:p>
          <a:p>
            <a:pPr lvl="1"/>
            <a:r>
              <a:rPr lang="de-DE" dirty="0"/>
              <a:t>Verknüpfung oder Ablage der exe-Datei auf dem Desktop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Anwenderdokumentation:</a:t>
            </a:r>
          </a:p>
          <a:p>
            <a:pPr lvl="1"/>
            <a:r>
              <a:rPr lang="de-DE" dirty="0"/>
              <a:t>Kinder als Nutzer </a:t>
            </a:r>
            <a:r>
              <a:rPr lang="de-DE" dirty="0">
                <a:sym typeface="Wingdings" panose="05000000000000000000" pitchFamily="2" charset="2"/>
              </a:rPr>
              <a:t> entsprechend kinderfreundlich gestaltet</a:t>
            </a:r>
          </a:p>
          <a:p>
            <a:pPr lvl="1"/>
            <a:r>
              <a:rPr lang="de-DE"/>
              <a:t>Detaillierte </a:t>
            </a:r>
            <a:r>
              <a:rPr lang="de-DE" dirty="0"/>
              <a:t>Anleitung</a:t>
            </a:r>
          </a:p>
          <a:p>
            <a:pPr lvl="1"/>
            <a:r>
              <a:rPr lang="de-DE" dirty="0"/>
              <a:t>Kleine Übungsbeispiele mit Lösungen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7564276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Verwendete SWT - Werkezeuge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68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Drittanbieter -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28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607" y="201371"/>
            <a:ext cx="6126540" cy="690024"/>
          </a:xfrm>
        </p:spPr>
        <p:txBody>
          <a:bodyPr>
            <a:normAutofit fontScale="90000"/>
          </a:bodyPr>
          <a:lstStyle/>
          <a:p>
            <a:r>
              <a:rPr lang="de-DE" dirty="0"/>
              <a:t>Selbstreflektion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66607" y="1244780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" y="3325"/>
            <a:ext cx="849012" cy="851140"/>
          </a:xfrm>
          <a:prstGeom prst="rect">
            <a:avLst/>
          </a:prstGeom>
          <a:effectLst/>
        </p:spPr>
      </p:pic>
      <p:cxnSp>
        <p:nvCxnSpPr>
          <p:cNvPr id="5" name="Gerader Verbinder 4"/>
          <p:cNvCxnSpPr/>
          <p:nvPr/>
        </p:nvCxnSpPr>
        <p:spPr>
          <a:xfrm>
            <a:off x="0" y="879893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1524000" y="6311660"/>
            <a:ext cx="10668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Breitbild</PresentationFormat>
  <Paragraphs>26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DezHex</vt:lpstr>
      <vt:lpstr>Gliederung</vt:lpstr>
      <vt:lpstr>Quellcode</vt:lpstr>
      <vt:lpstr>UML - Diagramme</vt:lpstr>
      <vt:lpstr>Dokumentationen</vt:lpstr>
      <vt:lpstr>Dokumentationen</vt:lpstr>
      <vt:lpstr>Verwendete SWT - Werkezeuge</vt:lpstr>
      <vt:lpstr>Drittanbieter - Software</vt:lpstr>
      <vt:lpstr>Selbstreflektion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DezHex</dc:title>
  <dc:creator>Wiebke Rochler</dc:creator>
  <cp:lastModifiedBy>ms953156</cp:lastModifiedBy>
  <cp:revision>8</cp:revision>
  <dcterms:created xsi:type="dcterms:W3CDTF">2017-06-27T11:14:42Z</dcterms:created>
  <dcterms:modified xsi:type="dcterms:W3CDTF">2017-06-27T19:08:04Z</dcterms:modified>
</cp:coreProperties>
</file>