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70" r:id="rId7"/>
    <p:sldId id="260" r:id="rId8"/>
    <p:sldId id="263" r:id="rId9"/>
    <p:sldId id="262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75" r:id="rId18"/>
    <p:sldId id="274" r:id="rId19"/>
    <p:sldId id="279" r:id="rId20"/>
    <p:sldId id="277" r:id="rId21"/>
    <p:sldId id="278" r:id="rId22"/>
    <p:sldId id="276" r:id="rId23"/>
    <p:sldId id="280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9"/>
    <a:srgbClr val="FA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37" d="100"/>
          <a:sy n="37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6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1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10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77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3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2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2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79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7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85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C0E-0AA9-4195-9BD1-E179DA3B7078}" type="datetimeFigureOut">
              <a:rPr lang="he-IL" smtClean="0"/>
              <a:t>ד'/ניסן/תשע"ג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5A5-A5A2-4ED1-87D4-EF10406B62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32002"/>
            <a:ext cx="8948283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8000" dirty="0" smtClean="0">
                <a:solidFill>
                  <a:schemeClr val="bg1"/>
                </a:solidFill>
              </a:rPr>
              <a:t>מידע מפייסבוק</a:t>
            </a:r>
            <a:endParaRPr lang="he-IL" sz="9600" dirty="0" smtClean="0">
              <a:solidFill>
                <a:schemeClr val="bg1"/>
              </a:solidFill>
            </a:endParaRP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dirty="0" smtClean="0">
                <a:solidFill>
                  <a:schemeClr val="bg1"/>
                </a:solidFill>
              </a:rPr>
              <a:t>מניפולציות?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JSON</a:t>
            </a:r>
            <a:endParaRPr lang="he-IL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32002"/>
            <a:ext cx="8948283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8000" dirty="0" smtClean="0">
                <a:solidFill>
                  <a:schemeClr val="bg1"/>
                </a:solidFill>
              </a:rPr>
              <a:t>מידע מפייסבוק</a:t>
            </a:r>
            <a:endParaRPr lang="he-IL" sz="9600" dirty="0" smtClean="0">
              <a:solidFill>
                <a:schemeClr val="bg1"/>
              </a:solidFill>
            </a:endParaRP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dirty="0" smtClean="0">
                <a:solidFill>
                  <a:schemeClr val="bg1"/>
                </a:solidFill>
              </a:rPr>
              <a:t>מניפולציות?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XML</a:t>
            </a:r>
            <a:r>
              <a:rPr lang="he-IL" sz="9600" dirty="0" smtClean="0">
                <a:solidFill>
                  <a:schemeClr val="bg1"/>
                </a:solidFill>
              </a:rPr>
              <a:t>?</a:t>
            </a:r>
            <a:endParaRPr lang="he-IL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7075">
            <a:off x="75865" y="-158721"/>
            <a:ext cx="6659195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500" dirty="0" smtClean="0">
                <a:solidFill>
                  <a:schemeClr val="accent1"/>
                </a:solidFill>
              </a:rPr>
              <a:t>מבולבלים?</a:t>
            </a:r>
            <a:endParaRPr lang="he-IL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bcdn-sphotos-h-a.akamaihd.net/hphotos-ak-snc6/185080_10151155951962962_167384185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273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1437075">
            <a:off x="75865" y="-158721"/>
            <a:ext cx="6659195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500" dirty="0" smtClean="0">
                <a:solidFill>
                  <a:schemeClr val="accent1"/>
                </a:solidFill>
              </a:rPr>
              <a:t>מבולבלים?</a:t>
            </a:r>
            <a:endParaRPr lang="he-IL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0474" y="1132002"/>
            <a:ext cx="5464958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9600" b="1" dirty="0" smtClean="0">
                <a:solidFill>
                  <a:schemeClr val="bg1"/>
                </a:solidFill>
              </a:rPr>
              <a:t>הכל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b="1" dirty="0" smtClean="0">
                <a:solidFill>
                  <a:schemeClr val="bg1"/>
                </a:solidFill>
              </a:rPr>
              <a:t>הכל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9600" b="1" dirty="0" smtClean="0">
                <a:solidFill>
                  <a:schemeClr val="bg1"/>
                </a:solidFill>
              </a:rPr>
              <a:t>הכל</a:t>
            </a:r>
            <a:endParaRPr lang="he-IL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7346" y="1132002"/>
            <a:ext cx="9212778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6000" b="1" dirty="0" smtClean="0">
                <a:solidFill>
                  <a:schemeClr val="bg1"/>
                </a:solidFill>
              </a:rPr>
              <a:t>תמונה של בר רפאלי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b="1" dirty="0" smtClean="0">
                <a:solidFill>
                  <a:schemeClr val="bg1"/>
                </a:solidFill>
              </a:rPr>
              <a:t>להוסיף שפם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b="1" dirty="0" smtClean="0">
                <a:solidFill>
                  <a:schemeClr val="bg1"/>
                </a:solidFill>
              </a:rPr>
              <a:t>JPEG</a:t>
            </a:r>
            <a:endParaRPr lang="he-IL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7346" y="1132002"/>
            <a:ext cx="9212778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6000" b="1" dirty="0" smtClean="0">
                <a:solidFill>
                  <a:schemeClr val="bg1"/>
                </a:solidFill>
              </a:rPr>
              <a:t>תמונה של בר רפאלי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b="1" dirty="0" smtClean="0">
                <a:solidFill>
                  <a:schemeClr val="bg1"/>
                </a:solidFill>
              </a:rPr>
              <a:t>להוסיף שפם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b="1" dirty="0" smtClean="0">
                <a:solidFill>
                  <a:schemeClr val="bg1"/>
                </a:solidFill>
              </a:rPr>
              <a:t>JPEG</a:t>
            </a:r>
            <a:endParaRPr lang="he-IL" sz="96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mustachify.me/?src=http://cdn6.vickybonline.com/wp-content/uploads/2013/01/Bar-Refaeli-01-04-12.jpg?b793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02" y="-21290"/>
            <a:ext cx="6978682" cy="69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026" y="1203143"/>
            <a:ext cx="3007555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4"/>
                </a:solidFill>
              </a:rPr>
              <a:t>תשתית</a:t>
            </a:r>
            <a:endParaRPr lang="he-IL" sz="80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3336088"/>
            <a:ext cx="3273653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4"/>
                </a:solidFill>
              </a:rPr>
              <a:t>לכתיבת</a:t>
            </a:r>
            <a:endParaRPr lang="he-IL" sz="80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2328" y="4515511"/>
            <a:ext cx="5832000" cy="1289753"/>
          </a:xfrm>
          <a:prstGeom prst="rect">
            <a:avLst/>
          </a:prstGeom>
          <a:solidFill>
            <a:schemeClr val="tx1"/>
          </a:solidFill>
          <a:ln w="539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tIns="90000" bIns="90000" rtlCol="1">
            <a:spAutoFit/>
          </a:bodyPr>
          <a:lstStyle/>
          <a:p>
            <a:pPr algn="ctr"/>
            <a:r>
              <a:rPr lang="he-IL" sz="7200" dirty="0" smtClean="0">
                <a:solidFill>
                  <a:schemeClr val="accent5"/>
                </a:solidFill>
              </a:rPr>
              <a:t>;קוד</a:t>
            </a:r>
            <a:r>
              <a:rPr lang="en-US" sz="7200" dirty="0" smtClean="0">
                <a:solidFill>
                  <a:schemeClr val="accent5"/>
                </a:solidFill>
              </a:rPr>
              <a:t>C:\&gt; </a:t>
            </a:r>
            <a:endParaRPr lang="he-IL" sz="7200" dirty="0">
              <a:solidFill>
                <a:schemeClr val="accent5"/>
              </a:solidFill>
            </a:endParaRPr>
          </a:p>
        </p:txBody>
      </p:sp>
      <p:pic>
        <p:nvPicPr>
          <p:cNvPr id="7171" name="Picture 3" descr="E:\web\apui\APUI-Pres\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3" y="2312730"/>
            <a:ext cx="882491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4544" y="2108463"/>
            <a:ext cx="9321783" cy="24006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500" b="1" i="1" dirty="0" smtClean="0">
                <a:latin typeface="Gisha" pitchFamily="34" charset="-79"/>
                <a:cs typeface="Gisha" pitchFamily="34" charset="-79"/>
              </a:rPr>
              <a:t>"כתיבת </a:t>
            </a:r>
            <a:r>
              <a:rPr lang="en-US" sz="7500" b="1" i="1" dirty="0" smtClean="0">
                <a:solidFill>
                  <a:schemeClr val="accent4"/>
                </a:solidFill>
                <a:latin typeface="Gisha" pitchFamily="34" charset="-79"/>
                <a:cs typeface="Gisha" pitchFamily="34" charset="-79"/>
              </a:rPr>
              <a:t>API</a:t>
            </a:r>
            <a:r>
              <a:rPr lang="he-IL" sz="7500" b="1" i="1" dirty="0" smtClean="0">
                <a:solidFill>
                  <a:schemeClr val="accent4"/>
                </a:solidFill>
                <a:latin typeface="Gisha" pitchFamily="34" charset="-79"/>
                <a:cs typeface="Gisha" pitchFamily="34" charset="-79"/>
              </a:rPr>
              <a:t> </a:t>
            </a:r>
            <a:r>
              <a:rPr lang="he-IL" sz="7500" b="1" i="1" dirty="0" smtClean="0">
                <a:latin typeface="Gisha" pitchFamily="34" charset="-79"/>
                <a:cs typeface="Gisha" pitchFamily="34" charset="-79"/>
              </a:rPr>
              <a:t>מעולם</a:t>
            </a:r>
          </a:p>
          <a:p>
            <a:r>
              <a:rPr lang="he-IL" sz="7500" b="1" i="1" dirty="0">
                <a:latin typeface="Gisha" pitchFamily="34" charset="-79"/>
                <a:cs typeface="Gisha" pitchFamily="34" charset="-79"/>
              </a:rPr>
              <a:t> </a:t>
            </a:r>
            <a:r>
              <a:rPr lang="he-IL" sz="7500" b="1" i="1" dirty="0" smtClean="0">
                <a:latin typeface="Gisha" pitchFamily="34" charset="-79"/>
                <a:cs typeface="Gisha" pitchFamily="34" charset="-79"/>
              </a:rPr>
              <a:t> לא הייתה </a:t>
            </a:r>
            <a:r>
              <a:rPr lang="he-IL" sz="7500" b="1" i="1" dirty="0" smtClean="0">
                <a:solidFill>
                  <a:schemeClr val="accent4"/>
                </a:solidFill>
                <a:latin typeface="Gisha" pitchFamily="34" charset="-79"/>
                <a:cs typeface="Gisha" pitchFamily="34" charset="-79"/>
              </a:rPr>
              <a:t>קלה יותר</a:t>
            </a:r>
            <a:r>
              <a:rPr lang="he-IL" sz="7500" b="1" i="1" dirty="0" smtClean="0">
                <a:latin typeface="Gisha" pitchFamily="34" charset="-79"/>
                <a:cs typeface="Gisha" pitchFamily="34" charset="-79"/>
              </a:rPr>
              <a:t>"</a:t>
            </a:r>
            <a:endParaRPr lang="he-IL" sz="7500" b="1" i="1" dirty="0"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3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001" y="2204864"/>
            <a:ext cx="8286243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3800" dirty="0" smtClean="0">
                <a:solidFill>
                  <a:schemeClr val="bg2"/>
                </a:solidFill>
              </a:rPr>
              <a:t>טוב, חפרתי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845" y="3917216"/>
            <a:ext cx="375455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 smtClean="0"/>
              <a:t>בואו נראה </a:t>
            </a:r>
            <a:r>
              <a:rPr lang="en-US" sz="3200" b="1" dirty="0" smtClean="0"/>
              <a:t>UI</a:t>
            </a:r>
            <a:r>
              <a:rPr lang="he-IL" sz="3200" b="1" dirty="0" smtClean="0"/>
              <a:t> מדהים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29452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179059">
            <a:off x="1424748" y="1369728"/>
            <a:ext cx="6056466" cy="4303062"/>
            <a:chOff x="1547664" y="1142162"/>
            <a:chExt cx="6056466" cy="4303062"/>
          </a:xfrm>
        </p:grpSpPr>
        <p:sp>
          <p:nvSpPr>
            <p:cNvPr id="4" name="TextBox 3"/>
            <p:cNvSpPr txBox="1"/>
            <p:nvPr/>
          </p:nvSpPr>
          <p:spPr>
            <a:xfrm>
              <a:off x="1547664" y="1142162"/>
              <a:ext cx="6056466" cy="264687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he-IL" sz="16600" b="1" dirty="0" smtClean="0">
                  <a:solidFill>
                    <a:schemeClr val="bg2"/>
                  </a:solidFill>
                  <a:latin typeface="Alef" pitchFamily="2" charset="-79"/>
                  <a:cs typeface="Alef" pitchFamily="2" charset="-79"/>
                </a:rPr>
                <a:t>לתכנת</a:t>
              </a:r>
              <a:endParaRPr lang="he-IL" sz="16600" b="1" dirty="0">
                <a:solidFill>
                  <a:schemeClr val="bg2"/>
                </a:solidFill>
                <a:latin typeface="Alef" pitchFamily="2" charset="-79"/>
                <a:cs typeface="Alef" pitchFamily="2" charset="-79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7203" y="2792002"/>
              <a:ext cx="997388" cy="110799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he-IL" sz="6600" dirty="0" smtClean="0">
                  <a:latin typeface="Alef" pitchFamily="2" charset="-79"/>
                  <a:cs typeface="Alef" pitchFamily="2" charset="-79"/>
                </a:rPr>
                <a:t>זה</a:t>
              </a:r>
              <a:endParaRPr lang="he-IL" sz="6600" dirty="0">
                <a:latin typeface="Alef" pitchFamily="2" charset="-79"/>
                <a:cs typeface="Alef" pitchFamily="2" charset="-79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83" y="2798346"/>
              <a:ext cx="4762842" cy="264687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he-IL" sz="16600" b="1" dirty="0" smtClean="0">
                  <a:solidFill>
                    <a:schemeClr val="accent2"/>
                  </a:solidFill>
                  <a:latin typeface="Alef" pitchFamily="2" charset="-79"/>
                  <a:cs typeface="Alef" pitchFamily="2" charset="-79"/>
                </a:rPr>
                <a:t>מעפן</a:t>
              </a:r>
              <a:endParaRPr lang="he-IL" sz="16600" b="1" dirty="0">
                <a:solidFill>
                  <a:schemeClr val="accent2"/>
                </a:solidFill>
                <a:latin typeface="Alef" pitchFamily="2" charset="-79"/>
                <a:cs typeface="Alef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8134" y="1392283"/>
            <a:ext cx="3948518" cy="26468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600" dirty="0" smtClean="0">
                <a:solidFill>
                  <a:schemeClr val="accent5"/>
                </a:solidFill>
              </a:rPr>
              <a:t>תכנן</a:t>
            </a:r>
            <a:endParaRPr lang="he-IL" sz="166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2096" y="3451647"/>
            <a:ext cx="610455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 smtClean="0">
                <a:solidFill>
                  <a:schemeClr val="bg1"/>
                </a:solidFill>
              </a:rPr>
              <a:t>את הזרימות באמצעות ה</a:t>
            </a:r>
            <a:r>
              <a:rPr lang="en-US" sz="4400" dirty="0" smtClean="0">
                <a:solidFill>
                  <a:schemeClr val="bg1"/>
                </a:solidFill>
              </a:rPr>
              <a:t>UI</a:t>
            </a:r>
            <a:endParaRPr lang="he-IL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1353" y="1392283"/>
            <a:ext cx="4365299" cy="26468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600" dirty="0" smtClean="0">
                <a:solidFill>
                  <a:schemeClr val="accent5"/>
                </a:solidFill>
              </a:rPr>
              <a:t>בדוק</a:t>
            </a:r>
            <a:endParaRPr lang="he-IL" sz="166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1491" y="3451647"/>
            <a:ext cx="386516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 smtClean="0">
                <a:solidFill>
                  <a:schemeClr val="bg1"/>
                </a:solidFill>
              </a:rPr>
              <a:t>את הזרימות ב</a:t>
            </a:r>
            <a:r>
              <a:rPr lang="en-US" sz="4400" dirty="0" smtClean="0">
                <a:solidFill>
                  <a:schemeClr val="bg1"/>
                </a:solidFill>
              </a:rPr>
              <a:t>UI</a:t>
            </a:r>
            <a:endParaRPr lang="he-IL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iconsdb.com/icons/preview/white/github-9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1392283"/>
            <a:ext cx="4028668" cy="26468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600" dirty="0" smtClean="0">
                <a:solidFill>
                  <a:schemeClr val="accent5"/>
                </a:solidFill>
              </a:rPr>
              <a:t>שתף</a:t>
            </a:r>
            <a:endParaRPr lang="he-IL" sz="166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5649" y="3451647"/>
            <a:ext cx="4601003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 smtClean="0">
                <a:solidFill>
                  <a:schemeClr val="bg1"/>
                </a:solidFill>
              </a:rPr>
              <a:t>את הזרימות על מנת</a:t>
            </a:r>
          </a:p>
          <a:p>
            <a:r>
              <a:rPr lang="he-IL" sz="4400" dirty="0" smtClean="0">
                <a:solidFill>
                  <a:schemeClr val="bg1"/>
                </a:solidFill>
              </a:rPr>
              <a:t>לשתף את הידע</a:t>
            </a:r>
          </a:p>
        </p:txBody>
      </p:sp>
    </p:spTree>
    <p:extLst>
      <p:ext uri="{BB962C8B-B14F-4D97-AF65-F5344CB8AC3E}">
        <p14:creationId xmlns:p14="http://schemas.microsoft.com/office/powerpoint/2010/main" val="4683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620688"/>
            <a:ext cx="9433048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-108520" y="5229200"/>
            <a:ext cx="9433048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 descr="E:\web\apui\APUI-Pres\APUI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5377544"/>
            <a:ext cx="4674220" cy="20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2150274"/>
            <a:ext cx="9144000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600" b="1" dirty="0" smtClean="0">
                <a:solidFill>
                  <a:schemeClr val="bg1"/>
                </a:solidFill>
              </a:rPr>
              <a:t>שאלות?</a:t>
            </a:r>
            <a:endParaRPr lang="he-IL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dirty="0" smtClean="0">
                <a:solidFill>
                  <a:schemeClr val="bg1">
                    <a:lumMod val="25000"/>
                  </a:schemeClr>
                </a:solidFill>
              </a:rPr>
              <a:t>0010110100000101000100010010100011101111100011001110000100111100001010110010001011100011111100001110000100010000000001000010111111010000010010000010111110001111001010101011110001100100001000101101101000111110000110011101101100011101101101001110110100001101110000011100101100010100110000101010011001100100111101111110100110110010101010110001110101001000110010100010111001100001111111011111001101001100110101100011100000100111111101000001111101001010010001011111001000110101000110111000010011101111010111101011111100001101101000101101101111110101100101000001111100000000010111011110100000000101010111101000001001000111000110110111111011110000100100111011000101000100111000100110011110001000101100000111000011110100101101000000000110001000100100000111110110111100111101010010110011000111001111010001100000000110110011100010101000010010110110101000011010000101101000001010001000100101000111011111000110011100001001111000010101100100010111000111111000011100001000100000000010000101111110100000100100000101111100011110010101010111100011001000010001011011010001111100001100111011011000111011011010011101101000011011100000111001011000101001100001010100110011001001111011111101001101100101010101100011101010010001100101000101110011000011111110111110011010011001101011000111000001001111111010000011111010010100100010111110010001101010001101110000100111011110101111010111111000011011010001011011011111101011001010000011111000000000101110111101000000001010101111010000010010001110001101101111110111100001001001110110001010001001110001001100111100010001011000001110000111101001011010000000001100010001001000001111101101111001111010100101100110001110011110100011000000001101100111000101010000100101101101010000110100</a:t>
            </a:r>
          </a:p>
          <a:p>
            <a:pPr algn="l"/>
            <a:r>
              <a:rPr lang="he-IL" dirty="0" smtClean="0">
                <a:solidFill>
                  <a:schemeClr val="bg1">
                    <a:lumMod val="25000"/>
                  </a:schemeClr>
                </a:solidFill>
              </a:rPr>
              <a:t>001011010000010100010001001010001110111110001100111000010011110000101011001000101110001111110000111000010001000000000100001011111101000001001000001011111000111100101010101111000110010000100010110110100011111000011001110110110001110110110100111011010000110111000001110010110001010011000010101001100110010011110111111010011011001010101011000111010100100011001010001011100110000111111101111100110100110011010110001110000010011111</a:t>
            </a:r>
            <a:endParaRPr lang="he-IL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517" y="2331170"/>
            <a:ext cx="6130203" cy="15234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9300" dirty="0" smtClean="0">
                <a:solidFill>
                  <a:schemeClr val="bg1"/>
                </a:solidFill>
              </a:rPr>
              <a:t>AINFRAME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285" y="2986500"/>
            <a:ext cx="819807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6600" b="1" dirty="0" smtClean="0">
                <a:solidFill>
                  <a:schemeClr val="bg1"/>
                </a:solidFill>
              </a:rPr>
              <a:t>Warrior</a:t>
            </a:r>
            <a:endParaRPr lang="he-IL" sz="16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20642"/>
            <a:ext cx="212590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</a:rPr>
              <a:t>M</a:t>
            </a:r>
            <a:endParaRPr lang="he-IL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400000">
            <a:off x="5559090" y="2903434"/>
            <a:ext cx="434445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200" dirty="0" smtClean="0">
                <a:solidFill>
                  <a:schemeClr val="accent6">
                    <a:lumMod val="50000"/>
                  </a:schemeClr>
                </a:solidFill>
              </a:rPr>
              <a:t>איך מפיצים</a:t>
            </a:r>
            <a:endParaRPr lang="he-IL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0844" y="897453"/>
            <a:ext cx="4948791" cy="37702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3200" dirty="0" smtClean="0">
                <a:solidFill>
                  <a:schemeClr val="bg2"/>
                </a:solidFill>
              </a:rPr>
              <a:t>API</a:t>
            </a:r>
            <a:endParaRPr lang="he-IL" sz="232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2306" y="3237716"/>
            <a:ext cx="4673074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500" dirty="0" smtClean="0"/>
              <a:t>בלי </a:t>
            </a:r>
            <a:r>
              <a:rPr lang="he-IL" sz="11500" dirty="0" smtClean="0">
                <a:solidFill>
                  <a:schemeClr val="accent4"/>
                </a:solidFill>
              </a:rPr>
              <a:t>ידע</a:t>
            </a:r>
            <a:endParaRPr lang="he-IL" sz="115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426" y="4393908"/>
            <a:ext cx="4608954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9600" dirty="0" smtClean="0"/>
              <a:t>ו</a:t>
            </a:r>
            <a:r>
              <a:rPr lang="he-IL" sz="9600" dirty="0" smtClean="0">
                <a:solidFill>
                  <a:schemeClr val="accent2"/>
                </a:solidFill>
              </a:rPr>
              <a:t>משאבים</a:t>
            </a:r>
            <a:endParaRPr lang="he-IL" sz="9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804" y="-45605"/>
            <a:ext cx="3589444" cy="77251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9600" dirty="0" smtClean="0"/>
              <a:t>?</a:t>
            </a:r>
            <a:endParaRPr lang="he-IL" sz="49600" dirty="0"/>
          </a:p>
        </p:txBody>
      </p:sp>
    </p:spTree>
    <p:extLst>
      <p:ext uri="{BB962C8B-B14F-4D97-AF65-F5344CB8AC3E}">
        <p14:creationId xmlns:p14="http://schemas.microsoft.com/office/powerpoint/2010/main" val="38656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bcdn-sphotos-d-a.akamaihd.net/hphotos-ak-snc6/603280_10151201690567962_63107563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-20416"/>
            <a:ext cx="10989599" cy="73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6096" y="44624"/>
            <a:ext cx="344517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400" b="1" dirty="0" smtClean="0">
                <a:solidFill>
                  <a:schemeClr val="bg1"/>
                </a:solidFill>
              </a:rPr>
              <a:t>גל שלזינגר</a:t>
            </a:r>
            <a:endParaRPr lang="he-IL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7839" y="3030856"/>
            <a:ext cx="15215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 smtClean="0">
                <a:solidFill>
                  <a:schemeClr val="bg1"/>
                </a:solidFill>
              </a:rPr>
              <a:t>מישהו שממש דומה לי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44208" y="3168860"/>
            <a:ext cx="21226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fbcdn-sphotos-f-a.akamaihd.net/hphotos-ak-snc6/281929_10151159292219917_140834825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99392"/>
            <a:ext cx="9505056" cy="712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fbcdn-sphotos-d-a.akamaihd.net/hphotos-ak-ash4/223682_1888583256780_701508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71400"/>
            <a:ext cx="3563888" cy="77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-790092"/>
            <a:ext cx="3344192" cy="89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0108" y="6176445"/>
            <a:ext cx="227979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b="1" dirty="0" smtClean="0"/>
              <a:t>העתודאי</a:t>
            </a:r>
            <a:endParaRPr lang="he-IL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9429" y="-148753"/>
            <a:ext cx="188064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b="1" dirty="0" smtClean="0">
                <a:solidFill>
                  <a:schemeClr val="bg1"/>
                </a:solidFill>
              </a:rPr>
              <a:t>ציףציף</a:t>
            </a:r>
            <a:endParaRPr lang="he-IL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54" y="440577"/>
            <a:ext cx="123944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b="1" dirty="0" smtClean="0">
                <a:solidFill>
                  <a:schemeClr val="bg1"/>
                </a:solidFill>
              </a:rPr>
              <a:t>דיקן</a:t>
            </a:r>
            <a:endParaRPr lang="he-IL" sz="4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6190" y="5979137"/>
            <a:ext cx="13821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dirty="0" smtClean="0">
                <a:solidFill>
                  <a:schemeClr val="bg1"/>
                </a:solidFill>
              </a:rPr>
              <a:t>מישהו אחר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web\apui\APUI-Pres\APUI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4" y="2060848"/>
            <a:ext cx="8202612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1427" y="4143905"/>
            <a:ext cx="25458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solidFill>
                  <a:srgbClr val="FFA7F9"/>
                </a:solidFill>
                <a:latin typeface="Gisha" pitchFamily="34" charset="-79"/>
                <a:cs typeface="Gisha" pitchFamily="34" charset="-79"/>
              </a:rPr>
              <a:t>Graphical </a:t>
            </a:r>
            <a:r>
              <a:rPr lang="en-US" sz="2400" dirty="0" smtClean="0">
                <a:latin typeface="Gisha" pitchFamily="34" charset="-79"/>
                <a:cs typeface="Gisha" pitchFamily="34" charset="-79"/>
              </a:rPr>
              <a:t>Coding</a:t>
            </a:r>
            <a:endParaRPr lang="he-IL" sz="2400" dirty="0"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42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252" y="1132002"/>
            <a:ext cx="8228535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8000" dirty="0" smtClean="0">
                <a:solidFill>
                  <a:schemeClr val="bg1"/>
                </a:solidFill>
              </a:rPr>
              <a:t>שליפה מה</a:t>
            </a:r>
            <a:r>
              <a:rPr lang="en-US" sz="8000" dirty="0" smtClean="0">
                <a:solidFill>
                  <a:schemeClr val="bg1"/>
                </a:solidFill>
              </a:rPr>
              <a:t>DB</a:t>
            </a:r>
            <a:endParaRPr lang="he-IL" sz="9600" dirty="0" smtClean="0">
              <a:solidFill>
                <a:schemeClr val="bg1"/>
              </a:solidFill>
            </a:endParaRP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dirty="0" smtClean="0">
                <a:solidFill>
                  <a:schemeClr val="bg1"/>
                </a:solidFill>
              </a:rPr>
              <a:t>סינונים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JSON</a:t>
            </a:r>
            <a:endParaRPr lang="he-IL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32002"/>
            <a:ext cx="8948283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8000" dirty="0" smtClean="0">
                <a:solidFill>
                  <a:schemeClr val="accent5"/>
                </a:solidFill>
              </a:rPr>
              <a:t>לקחת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he-IL" sz="8000" dirty="0" smtClean="0">
                <a:solidFill>
                  <a:schemeClr val="bg1"/>
                </a:solidFill>
              </a:rPr>
              <a:t>מידע מפייסבוק</a:t>
            </a:r>
            <a:endParaRPr lang="he-IL" sz="9600" dirty="0" smtClean="0">
              <a:solidFill>
                <a:schemeClr val="bg1"/>
              </a:solidFill>
            </a:endParaRPr>
          </a:p>
          <a:p>
            <a:r>
              <a:rPr lang="he-IL" sz="8000" dirty="0" smtClean="0">
                <a:solidFill>
                  <a:schemeClr val="accent5"/>
                </a:solidFill>
              </a:rPr>
              <a:t>לבצע </a:t>
            </a:r>
            <a:r>
              <a:rPr lang="he-IL" sz="9600" dirty="0" smtClean="0">
                <a:solidFill>
                  <a:schemeClr val="bg1"/>
                </a:solidFill>
              </a:rPr>
              <a:t>סינונים</a:t>
            </a:r>
          </a:p>
          <a:p>
            <a:r>
              <a:rPr lang="he-IL" sz="8000" dirty="0" smtClean="0">
                <a:solidFill>
                  <a:schemeClr val="accent5"/>
                </a:solidFill>
              </a:rPr>
              <a:t>להחזיר</a:t>
            </a:r>
            <a:r>
              <a:rPr lang="he-IL" sz="9600" dirty="0" smtClean="0">
                <a:solidFill>
                  <a:schemeClr val="accent5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JSON</a:t>
            </a:r>
            <a:endParaRPr lang="he-IL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23232"/>
      </a:dk1>
      <a:lt1>
        <a:srgbClr val="F0F2EB"/>
      </a:lt1>
      <a:dk2>
        <a:srgbClr val="F0F2EB"/>
      </a:dk2>
      <a:lt2>
        <a:srgbClr val="FF4242"/>
      </a:lt2>
      <a:accent1>
        <a:srgbClr val="FF4242"/>
      </a:accent1>
      <a:accent2>
        <a:srgbClr val="FFA543"/>
      </a:accent2>
      <a:accent3>
        <a:srgbClr val="F4FAD2"/>
      </a:accent3>
      <a:accent4>
        <a:srgbClr val="8064A2"/>
      </a:accent4>
      <a:accent5>
        <a:srgbClr val="D4EE5E"/>
      </a:accent5>
      <a:accent6>
        <a:srgbClr val="E1EDB9"/>
      </a:accent6>
      <a:hlink>
        <a:srgbClr val="323232"/>
      </a:hlink>
      <a:folHlink>
        <a:srgbClr val="800080"/>
      </a:folHlink>
    </a:clrScheme>
    <a:fontScheme name="Custom 1">
      <a:majorFont>
        <a:latin typeface="Alef"/>
        <a:ea typeface=""/>
        <a:cs typeface="Alef"/>
      </a:majorFont>
      <a:minorFont>
        <a:latin typeface="Alef"/>
        <a:ea typeface=""/>
        <a:cs typeface="Ale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134</Words>
  <Application>Microsoft Office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Schlezinger</dc:creator>
  <cp:lastModifiedBy>Gal Schlezinger</cp:lastModifiedBy>
  <cp:revision>17</cp:revision>
  <dcterms:created xsi:type="dcterms:W3CDTF">2013-03-14T09:56:33Z</dcterms:created>
  <dcterms:modified xsi:type="dcterms:W3CDTF">2013-03-15T15:56:35Z</dcterms:modified>
</cp:coreProperties>
</file>