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51CF1-C518-46E4-B39F-AB175D9427FA}" v="88" dt="2022-04-30T15:23:1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NEMARING David" userId="825c9d11-5fb9-4de7-b019-b79b7dde51d7" providerId="ADAL" clId="{B7F51CF1-C518-46E4-B39F-AB175D9427FA}"/>
    <pc:docChg chg="undo custSel modSld modMainMaster">
      <pc:chgData name="WENNEMARING David" userId="825c9d11-5fb9-4de7-b019-b79b7dde51d7" providerId="ADAL" clId="{B7F51CF1-C518-46E4-B39F-AB175D9427FA}" dt="2022-04-30T15:23:10.858" v="105" actId="206"/>
      <pc:docMkLst>
        <pc:docMk/>
      </pc:docMkLst>
      <pc:sldChg chg="addSp delSp modSp mod modAnim">
        <pc:chgData name="WENNEMARING David" userId="825c9d11-5fb9-4de7-b019-b79b7dde51d7" providerId="ADAL" clId="{B7F51CF1-C518-46E4-B39F-AB175D9427FA}" dt="2022-04-30T15:23:10.858" v="105" actId="206"/>
        <pc:sldMkLst>
          <pc:docMk/>
          <pc:sldMk cId="3106407862" sldId="256"/>
        </pc:sldMkLst>
        <pc:spChg chg="mod">
          <ac:chgData name="WENNEMARING David" userId="825c9d11-5fb9-4de7-b019-b79b7dde51d7" providerId="ADAL" clId="{B7F51CF1-C518-46E4-B39F-AB175D9427FA}" dt="2022-04-30T15:17:06.206" v="10" actId="1076"/>
          <ac:spMkLst>
            <pc:docMk/>
            <pc:sldMk cId="3106407862" sldId="256"/>
            <ac:spMk id="6" creationId="{F7C311F9-009F-4093-9C0B-7DE92D17EF98}"/>
          </ac:spMkLst>
        </pc:spChg>
        <pc:spChg chg="mod">
          <ac:chgData name="WENNEMARING David" userId="825c9d11-5fb9-4de7-b019-b79b7dde51d7" providerId="ADAL" clId="{B7F51CF1-C518-46E4-B39F-AB175D9427FA}" dt="2022-04-30T15:17:06.206" v="10" actId="1076"/>
          <ac:spMkLst>
            <pc:docMk/>
            <pc:sldMk cId="3106407862" sldId="256"/>
            <ac:spMk id="7" creationId="{F5384230-CF2E-4B34-AE6E-C01250DB0C32}"/>
          </ac:spMkLst>
        </pc:spChg>
        <pc:spChg chg="mod">
          <ac:chgData name="WENNEMARING David" userId="825c9d11-5fb9-4de7-b019-b79b7dde51d7" providerId="ADAL" clId="{B7F51CF1-C518-46E4-B39F-AB175D9427FA}" dt="2022-04-30T15:17:06.206" v="10" actId="1076"/>
          <ac:spMkLst>
            <pc:docMk/>
            <pc:sldMk cId="3106407862" sldId="256"/>
            <ac:spMk id="9" creationId="{9AE07150-0D7B-447B-85CC-974970D7729E}"/>
          </ac:spMkLst>
        </pc:spChg>
        <pc:spChg chg="mod">
          <ac:chgData name="WENNEMARING David" userId="825c9d11-5fb9-4de7-b019-b79b7dde51d7" providerId="ADAL" clId="{B7F51CF1-C518-46E4-B39F-AB175D9427FA}" dt="2022-04-30T15:17:06.206" v="10" actId="1076"/>
          <ac:spMkLst>
            <pc:docMk/>
            <pc:sldMk cId="3106407862" sldId="256"/>
            <ac:spMk id="17" creationId="{32696C1A-42A2-4B8F-A83C-74A5A92F1737}"/>
          </ac:spMkLst>
        </pc:spChg>
        <pc:spChg chg="add del mod">
          <ac:chgData name="WENNEMARING David" userId="825c9d11-5fb9-4de7-b019-b79b7dde51d7" providerId="ADAL" clId="{B7F51CF1-C518-46E4-B39F-AB175D9427FA}" dt="2022-04-30T15:22:30.109" v="102"/>
          <ac:spMkLst>
            <pc:docMk/>
            <pc:sldMk cId="3106407862" sldId="256"/>
            <ac:spMk id="20" creationId="{2164CA1D-28E5-4BBB-A7D5-DB92730FDF72}"/>
          </ac:spMkLst>
        </pc:spChg>
        <pc:spChg chg="add del mod">
          <ac:chgData name="WENNEMARING David" userId="825c9d11-5fb9-4de7-b019-b79b7dde51d7" providerId="ADAL" clId="{B7F51CF1-C518-46E4-B39F-AB175D9427FA}" dt="2022-04-30T15:22:30.109" v="102"/>
          <ac:spMkLst>
            <pc:docMk/>
            <pc:sldMk cId="3106407862" sldId="256"/>
            <ac:spMk id="21" creationId="{2BEB493F-7370-4327-BEC0-F813A7661139}"/>
          </ac:spMkLst>
        </pc:spChg>
        <pc:spChg chg="add del mod">
          <ac:chgData name="WENNEMARING David" userId="825c9d11-5fb9-4de7-b019-b79b7dde51d7" providerId="ADAL" clId="{B7F51CF1-C518-46E4-B39F-AB175D9427FA}" dt="2022-04-30T15:22:30.109" v="102"/>
          <ac:spMkLst>
            <pc:docMk/>
            <pc:sldMk cId="3106407862" sldId="256"/>
            <ac:spMk id="26" creationId="{3AF63532-C3F7-4004-A2ED-C08BD8913512}"/>
          </ac:spMkLst>
        </pc:spChg>
        <pc:spChg chg="add del mod">
          <ac:chgData name="WENNEMARING David" userId="825c9d11-5fb9-4de7-b019-b79b7dde51d7" providerId="ADAL" clId="{B7F51CF1-C518-46E4-B39F-AB175D9427FA}" dt="2022-04-30T15:22:30.109" v="102"/>
          <ac:spMkLst>
            <pc:docMk/>
            <pc:sldMk cId="3106407862" sldId="256"/>
            <ac:spMk id="27" creationId="{F4563DF3-CFDE-4F52-9324-C2200546B2F0}"/>
          </ac:spMkLst>
        </pc:spChg>
        <pc:graphicFrameChg chg="mod">
          <ac:chgData name="WENNEMARING David" userId="825c9d11-5fb9-4de7-b019-b79b7dde51d7" providerId="ADAL" clId="{B7F51CF1-C518-46E4-B39F-AB175D9427FA}" dt="2022-04-30T15:17:06.206" v="10" actId="1076"/>
          <ac:graphicFrameMkLst>
            <pc:docMk/>
            <pc:sldMk cId="3106407862" sldId="256"/>
            <ac:graphicFrameMk id="4" creationId="{70140CBD-CF84-4528-ACDC-F1A8268F2908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06.206" v="10" actId="1076"/>
          <ac:graphicFrameMkLst>
            <pc:docMk/>
            <pc:sldMk cId="3106407862" sldId="256"/>
            <ac:graphicFrameMk id="5" creationId="{377F56D6-E865-479E-988D-2D17AC1AD685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06.206" v="10" actId="1076"/>
          <ac:graphicFrameMkLst>
            <pc:docMk/>
            <pc:sldMk cId="3106407862" sldId="256"/>
            <ac:graphicFrameMk id="10" creationId="{CD4BBB46-9507-4564-A9DD-181087E0A43B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06.206" v="10" actId="1076"/>
          <ac:graphicFrameMkLst>
            <pc:docMk/>
            <pc:sldMk cId="3106407862" sldId="256"/>
            <ac:graphicFrameMk id="11" creationId="{32F7551B-FB9F-4EC5-9C1E-7F6B6AB3027C}"/>
          </ac:graphicFrameMkLst>
        </pc:graphicFrameChg>
        <pc:graphicFrameChg chg="add del mod">
          <ac:chgData name="WENNEMARING David" userId="825c9d11-5fb9-4de7-b019-b79b7dde51d7" providerId="ADAL" clId="{B7F51CF1-C518-46E4-B39F-AB175D9427FA}" dt="2022-04-30T15:22:30.109" v="102"/>
          <ac:graphicFrameMkLst>
            <pc:docMk/>
            <pc:sldMk cId="3106407862" sldId="256"/>
            <ac:graphicFrameMk id="18" creationId="{D93B9993-6FA5-482B-B157-EBBF47D91CAA}"/>
          </ac:graphicFrameMkLst>
        </pc:graphicFrameChg>
        <pc:graphicFrameChg chg="add del mod">
          <ac:chgData name="WENNEMARING David" userId="825c9d11-5fb9-4de7-b019-b79b7dde51d7" providerId="ADAL" clId="{B7F51CF1-C518-46E4-B39F-AB175D9427FA}" dt="2022-04-30T15:22:30.109" v="102"/>
          <ac:graphicFrameMkLst>
            <pc:docMk/>
            <pc:sldMk cId="3106407862" sldId="256"/>
            <ac:graphicFrameMk id="19" creationId="{099A0DA3-EDB1-42CB-8A71-F604610CAC77}"/>
          </ac:graphicFrameMkLst>
        </pc:graphicFrameChg>
        <pc:graphicFrameChg chg="add del mod">
          <ac:chgData name="WENNEMARING David" userId="825c9d11-5fb9-4de7-b019-b79b7dde51d7" providerId="ADAL" clId="{B7F51CF1-C518-46E4-B39F-AB175D9427FA}" dt="2022-04-30T15:22:30.109" v="102"/>
          <ac:graphicFrameMkLst>
            <pc:docMk/>
            <pc:sldMk cId="3106407862" sldId="256"/>
            <ac:graphicFrameMk id="22" creationId="{65168B21-6F78-4FD2-89A2-8363482D921B}"/>
          </ac:graphicFrameMkLst>
        </pc:graphicFrameChg>
        <pc:graphicFrameChg chg="add del mod">
          <ac:chgData name="WENNEMARING David" userId="825c9d11-5fb9-4de7-b019-b79b7dde51d7" providerId="ADAL" clId="{B7F51CF1-C518-46E4-B39F-AB175D9427FA}" dt="2022-04-30T15:22:30.109" v="102"/>
          <ac:graphicFrameMkLst>
            <pc:docMk/>
            <pc:sldMk cId="3106407862" sldId="256"/>
            <ac:graphicFrameMk id="23" creationId="{E0F23DCA-47BE-4824-8080-65525DA92D30}"/>
          </ac:graphicFrameMkLst>
        </pc:graphicFrameChg>
        <pc:cxnChg chg="mod">
          <ac:chgData name="WENNEMARING David" userId="825c9d11-5fb9-4de7-b019-b79b7dde51d7" providerId="ADAL" clId="{B7F51CF1-C518-46E4-B39F-AB175D9427FA}" dt="2022-04-30T15:17:06.206" v="10" actId="1076"/>
          <ac:cxnSpMkLst>
            <pc:docMk/>
            <pc:sldMk cId="3106407862" sldId="256"/>
            <ac:cxnSpMk id="13" creationId="{E021D127-C44A-4D54-80D9-1DE7C5F099DA}"/>
          </ac:cxnSpMkLst>
        </pc:cxnChg>
        <pc:cxnChg chg="mod">
          <ac:chgData name="WENNEMARING David" userId="825c9d11-5fb9-4de7-b019-b79b7dde51d7" providerId="ADAL" clId="{B7F51CF1-C518-46E4-B39F-AB175D9427FA}" dt="2022-04-30T15:17:06.206" v="10" actId="1076"/>
          <ac:cxnSpMkLst>
            <pc:docMk/>
            <pc:sldMk cId="3106407862" sldId="256"/>
            <ac:cxnSpMk id="15" creationId="{EE1B9CCD-2B2D-4275-AB55-17377630312F}"/>
          </ac:cxnSpMkLst>
        </pc:cxnChg>
        <pc:cxnChg chg="add del mod">
          <ac:chgData name="WENNEMARING David" userId="825c9d11-5fb9-4de7-b019-b79b7dde51d7" providerId="ADAL" clId="{B7F51CF1-C518-46E4-B39F-AB175D9427FA}" dt="2022-04-30T15:22:30.109" v="102"/>
          <ac:cxnSpMkLst>
            <pc:docMk/>
            <pc:sldMk cId="3106407862" sldId="256"/>
            <ac:cxnSpMk id="24" creationId="{2C462FD9-841F-48EF-B5D7-EE00722966F6}"/>
          </ac:cxnSpMkLst>
        </pc:cxnChg>
        <pc:cxnChg chg="add del mod">
          <ac:chgData name="WENNEMARING David" userId="825c9d11-5fb9-4de7-b019-b79b7dde51d7" providerId="ADAL" clId="{B7F51CF1-C518-46E4-B39F-AB175D9427FA}" dt="2022-04-30T15:22:30.109" v="102"/>
          <ac:cxnSpMkLst>
            <pc:docMk/>
            <pc:sldMk cId="3106407862" sldId="256"/>
            <ac:cxnSpMk id="25" creationId="{C8097D53-43B7-4A0E-8D67-F664AB8B975B}"/>
          </ac:cxnSpMkLst>
        </pc:cxnChg>
      </pc:sldChg>
      <pc:sldChg chg="addSp delSp modSp mod modAnim">
        <pc:chgData name="WENNEMARING David" userId="825c9d11-5fb9-4de7-b019-b79b7dde51d7" providerId="ADAL" clId="{B7F51CF1-C518-46E4-B39F-AB175D9427FA}" dt="2022-04-30T15:17:33.235" v="19" actId="1076"/>
        <pc:sldMkLst>
          <pc:docMk/>
          <pc:sldMk cId="2578325074" sldId="257"/>
        </pc:sldMkLst>
        <pc:spChg chg="del mod">
          <ac:chgData name="WENNEMARING David" userId="825c9d11-5fb9-4de7-b019-b79b7dde51d7" providerId="ADAL" clId="{B7F51CF1-C518-46E4-B39F-AB175D9427FA}" dt="2022-04-30T15:17:14.635" v="11" actId="478"/>
          <ac:spMkLst>
            <pc:docMk/>
            <pc:sldMk cId="2578325074" sldId="257"/>
            <ac:spMk id="2" creationId="{916A4BE5-2A25-411E-8558-D5C70DF60850}"/>
          </ac:spMkLst>
        </pc:spChg>
        <pc:spChg chg="del mod">
          <ac:chgData name="WENNEMARING David" userId="825c9d11-5fb9-4de7-b019-b79b7dde51d7" providerId="ADAL" clId="{B7F51CF1-C518-46E4-B39F-AB175D9427FA}" dt="2022-04-30T15:17:14.635" v="11" actId="478"/>
          <ac:spMkLst>
            <pc:docMk/>
            <pc:sldMk cId="2578325074" sldId="257"/>
            <ac:spMk id="6" creationId="{F7C311F9-009F-4093-9C0B-7DE92D17EF98}"/>
          </ac:spMkLst>
        </pc:spChg>
        <pc:spChg chg="del mod">
          <ac:chgData name="WENNEMARING David" userId="825c9d11-5fb9-4de7-b019-b79b7dde51d7" providerId="ADAL" clId="{B7F51CF1-C518-46E4-B39F-AB175D9427FA}" dt="2022-04-30T15:17:14.635" v="11" actId="478"/>
          <ac:spMkLst>
            <pc:docMk/>
            <pc:sldMk cId="2578325074" sldId="257"/>
            <ac:spMk id="7" creationId="{F5384230-CF2E-4B34-AE6E-C01250DB0C32}"/>
          </ac:spMkLst>
        </pc:spChg>
        <pc:spChg chg="del mod">
          <ac:chgData name="WENNEMARING David" userId="825c9d11-5fb9-4de7-b019-b79b7dde51d7" providerId="ADAL" clId="{B7F51CF1-C518-46E4-B39F-AB175D9427FA}" dt="2022-04-30T15:17:14.635" v="11" actId="478"/>
          <ac:spMkLst>
            <pc:docMk/>
            <pc:sldMk cId="2578325074" sldId="257"/>
            <ac:spMk id="9" creationId="{9AE07150-0D7B-447B-85CC-974970D7729E}"/>
          </ac:spMkLst>
        </pc:spChg>
        <pc:spChg chg="add mod">
          <ac:chgData name="WENNEMARING David" userId="825c9d11-5fb9-4de7-b019-b79b7dde51d7" providerId="ADAL" clId="{B7F51CF1-C518-46E4-B39F-AB175D9427FA}" dt="2022-04-30T15:17:14.961" v="12"/>
          <ac:spMkLst>
            <pc:docMk/>
            <pc:sldMk cId="2578325074" sldId="257"/>
            <ac:spMk id="18" creationId="{C3DC9FB7-FEE4-4951-8CEE-BD598F2B7002}"/>
          </ac:spMkLst>
        </pc:spChg>
        <pc:spChg chg="add mod">
          <ac:chgData name="WENNEMARING David" userId="825c9d11-5fb9-4de7-b019-b79b7dde51d7" providerId="ADAL" clId="{B7F51CF1-C518-46E4-B39F-AB175D9427FA}" dt="2022-04-30T15:17:14.961" v="12"/>
          <ac:spMkLst>
            <pc:docMk/>
            <pc:sldMk cId="2578325074" sldId="257"/>
            <ac:spMk id="19" creationId="{8825C71D-32FB-489F-9792-50B910D3294B}"/>
          </ac:spMkLst>
        </pc:spChg>
        <pc:spChg chg="add mod">
          <ac:chgData name="WENNEMARING David" userId="825c9d11-5fb9-4de7-b019-b79b7dde51d7" providerId="ADAL" clId="{B7F51CF1-C518-46E4-B39F-AB175D9427FA}" dt="2022-04-30T15:17:14.961" v="12"/>
          <ac:spMkLst>
            <pc:docMk/>
            <pc:sldMk cId="2578325074" sldId="257"/>
            <ac:spMk id="20" creationId="{E7CFC409-0D1C-4B8D-A9E2-5AA902361B45}"/>
          </ac:spMkLst>
        </pc:spChg>
        <pc:spChg chg="add mod">
          <ac:chgData name="WENNEMARING David" userId="825c9d11-5fb9-4de7-b019-b79b7dde51d7" providerId="ADAL" clId="{B7F51CF1-C518-46E4-B39F-AB175D9427FA}" dt="2022-04-30T15:17:14.961" v="12"/>
          <ac:spMkLst>
            <pc:docMk/>
            <pc:sldMk cId="2578325074" sldId="257"/>
            <ac:spMk id="25" creationId="{B93F709D-54F3-4948-AB7D-E7AE243DE4DC}"/>
          </ac:spMkLst>
        </pc:spChg>
        <pc:graphicFrameChg chg="del mod">
          <ac:chgData name="WENNEMARING David" userId="825c9d11-5fb9-4de7-b019-b79b7dde51d7" providerId="ADAL" clId="{B7F51CF1-C518-46E4-B39F-AB175D9427FA}" dt="2022-04-30T15:17:14.635" v="11" actId="478"/>
          <ac:graphicFrameMkLst>
            <pc:docMk/>
            <pc:sldMk cId="2578325074" sldId="257"/>
            <ac:graphicFrameMk id="4" creationId="{70140CBD-CF84-4528-ACDC-F1A8268F2908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7:14.635" v="11" actId="478"/>
          <ac:graphicFrameMkLst>
            <pc:docMk/>
            <pc:sldMk cId="2578325074" sldId="257"/>
            <ac:graphicFrameMk id="5" creationId="{377F56D6-E865-479E-988D-2D17AC1AD685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7:14.635" v="11" actId="478"/>
          <ac:graphicFrameMkLst>
            <pc:docMk/>
            <pc:sldMk cId="2578325074" sldId="257"/>
            <ac:graphicFrameMk id="10" creationId="{CD4BBB46-9507-4564-A9DD-181087E0A43B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7:14.635" v="11" actId="478"/>
          <ac:graphicFrameMkLst>
            <pc:docMk/>
            <pc:sldMk cId="2578325074" sldId="257"/>
            <ac:graphicFrameMk id="11" creationId="{32F7551B-FB9F-4EC5-9C1E-7F6B6AB3027C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7:28.175" v="18" actId="1076"/>
          <ac:graphicFrameMkLst>
            <pc:docMk/>
            <pc:sldMk cId="2578325074" sldId="257"/>
            <ac:graphicFrameMk id="14" creationId="{62E826F7-5035-465C-93A8-6045656369B3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7:14.961" v="12"/>
          <ac:graphicFrameMkLst>
            <pc:docMk/>
            <pc:sldMk cId="2578325074" sldId="257"/>
            <ac:graphicFrameMk id="17" creationId="{00BD2C53-831C-451B-9394-E65CE7318ECA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7:14.961" v="12"/>
          <ac:graphicFrameMkLst>
            <pc:docMk/>
            <pc:sldMk cId="2578325074" sldId="257"/>
            <ac:graphicFrameMk id="21" creationId="{B90692B6-2997-4864-BAD1-2AA14A6957D1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7:33.235" v="19" actId="1076"/>
          <ac:graphicFrameMkLst>
            <pc:docMk/>
            <pc:sldMk cId="2578325074" sldId="257"/>
            <ac:graphicFrameMk id="22" creationId="{272F68B8-492D-4AC0-AA0D-F9D27FEF7853}"/>
          </ac:graphicFrameMkLst>
        </pc:graphicFrameChg>
        <pc:cxnChg chg="del mod">
          <ac:chgData name="WENNEMARING David" userId="825c9d11-5fb9-4de7-b019-b79b7dde51d7" providerId="ADAL" clId="{B7F51CF1-C518-46E4-B39F-AB175D9427FA}" dt="2022-04-30T15:17:14.635" v="11" actId="478"/>
          <ac:cxnSpMkLst>
            <pc:docMk/>
            <pc:sldMk cId="2578325074" sldId="257"/>
            <ac:cxnSpMk id="13" creationId="{E021D127-C44A-4D54-80D9-1DE7C5F099DA}"/>
          </ac:cxnSpMkLst>
        </pc:cxnChg>
        <pc:cxnChg chg="del mod">
          <ac:chgData name="WENNEMARING David" userId="825c9d11-5fb9-4de7-b019-b79b7dde51d7" providerId="ADAL" clId="{B7F51CF1-C518-46E4-B39F-AB175D9427FA}" dt="2022-04-30T15:17:14.635" v="11" actId="478"/>
          <ac:cxnSpMkLst>
            <pc:docMk/>
            <pc:sldMk cId="2578325074" sldId="257"/>
            <ac:cxnSpMk id="15" creationId="{EE1B9CCD-2B2D-4275-AB55-17377630312F}"/>
          </ac:cxnSpMkLst>
        </pc:cxnChg>
        <pc:cxnChg chg="add mod">
          <ac:chgData name="WENNEMARING David" userId="825c9d11-5fb9-4de7-b019-b79b7dde51d7" providerId="ADAL" clId="{B7F51CF1-C518-46E4-B39F-AB175D9427FA}" dt="2022-04-30T15:17:14.961" v="12"/>
          <ac:cxnSpMkLst>
            <pc:docMk/>
            <pc:sldMk cId="2578325074" sldId="257"/>
            <ac:cxnSpMk id="23" creationId="{AC5DAD6D-334B-4CE1-A988-8DD3382643D9}"/>
          </ac:cxnSpMkLst>
        </pc:cxnChg>
        <pc:cxnChg chg="add mod">
          <ac:chgData name="WENNEMARING David" userId="825c9d11-5fb9-4de7-b019-b79b7dde51d7" providerId="ADAL" clId="{B7F51CF1-C518-46E4-B39F-AB175D9427FA}" dt="2022-04-30T15:17:14.961" v="12"/>
          <ac:cxnSpMkLst>
            <pc:docMk/>
            <pc:sldMk cId="2578325074" sldId="257"/>
            <ac:cxnSpMk id="24" creationId="{17EB793E-AF19-4834-89E3-385527C83E5E}"/>
          </ac:cxnSpMkLst>
        </pc:cxnChg>
      </pc:sldChg>
      <pc:sldChg chg="modSp mod modAnim">
        <pc:chgData name="WENNEMARING David" userId="825c9d11-5fb9-4de7-b019-b79b7dde51d7" providerId="ADAL" clId="{B7F51CF1-C518-46E4-B39F-AB175D9427FA}" dt="2022-04-30T15:21:15.451" v="100" actId="206"/>
        <pc:sldMkLst>
          <pc:docMk/>
          <pc:sldMk cId="3910440922" sldId="258"/>
        </pc:sldMkLst>
        <pc:spChg chg="mod">
          <ac:chgData name="WENNEMARING David" userId="825c9d11-5fb9-4de7-b019-b79b7dde51d7" providerId="ADAL" clId="{B7F51CF1-C518-46E4-B39F-AB175D9427FA}" dt="2022-04-30T15:17:45.047" v="20" actId="1076"/>
          <ac:spMkLst>
            <pc:docMk/>
            <pc:sldMk cId="3910440922" sldId="258"/>
            <ac:spMk id="6" creationId="{F7C311F9-009F-4093-9C0B-7DE92D17EF98}"/>
          </ac:spMkLst>
        </pc:spChg>
        <pc:spChg chg="mod">
          <ac:chgData name="WENNEMARING David" userId="825c9d11-5fb9-4de7-b019-b79b7dde51d7" providerId="ADAL" clId="{B7F51CF1-C518-46E4-B39F-AB175D9427FA}" dt="2022-04-30T15:17:45.047" v="20" actId="1076"/>
          <ac:spMkLst>
            <pc:docMk/>
            <pc:sldMk cId="3910440922" sldId="258"/>
            <ac:spMk id="9" creationId="{9AE07150-0D7B-447B-85CC-974970D7729E}"/>
          </ac:spMkLst>
        </pc:spChg>
        <pc:spChg chg="mod">
          <ac:chgData name="WENNEMARING David" userId="825c9d11-5fb9-4de7-b019-b79b7dde51d7" providerId="ADAL" clId="{B7F51CF1-C518-46E4-B39F-AB175D9427FA}" dt="2022-04-30T15:17:45.047" v="20" actId="1076"/>
          <ac:spMkLst>
            <pc:docMk/>
            <pc:sldMk cId="3910440922" sldId="258"/>
            <ac:spMk id="12" creationId="{0B037D5E-36D8-4237-8DDE-A27B348B49BB}"/>
          </ac:spMkLst>
        </pc:spChg>
        <pc:spChg chg="mod">
          <ac:chgData name="WENNEMARING David" userId="825c9d11-5fb9-4de7-b019-b79b7dde51d7" providerId="ADAL" clId="{B7F51CF1-C518-46E4-B39F-AB175D9427FA}" dt="2022-04-30T15:17:45.047" v="20" actId="1076"/>
          <ac:spMkLst>
            <pc:docMk/>
            <pc:sldMk cId="3910440922" sldId="258"/>
            <ac:spMk id="14" creationId="{E3B8B969-4339-412F-BA1A-DB32DA1752C0}"/>
          </ac:spMkLst>
        </pc:spChg>
        <pc:graphicFrameChg chg="mod">
          <ac:chgData name="WENNEMARING David" userId="825c9d11-5fb9-4de7-b019-b79b7dde51d7" providerId="ADAL" clId="{B7F51CF1-C518-46E4-B39F-AB175D9427FA}" dt="2022-04-30T15:17:45.047" v="20" actId="1076"/>
          <ac:graphicFrameMkLst>
            <pc:docMk/>
            <pc:sldMk cId="3910440922" sldId="258"/>
            <ac:graphicFrameMk id="4" creationId="{70140CBD-CF84-4528-ACDC-F1A8268F2908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45.047" v="20" actId="1076"/>
          <ac:graphicFrameMkLst>
            <pc:docMk/>
            <pc:sldMk cId="3910440922" sldId="258"/>
            <ac:graphicFrameMk id="5" creationId="{377F56D6-E865-479E-988D-2D17AC1AD685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45.047" v="20" actId="1076"/>
          <ac:graphicFrameMkLst>
            <pc:docMk/>
            <pc:sldMk cId="3910440922" sldId="258"/>
            <ac:graphicFrameMk id="10" creationId="{CD4BBB46-9507-4564-A9DD-181087E0A43B}"/>
          </ac:graphicFrameMkLst>
        </pc:graphicFrameChg>
        <pc:graphicFrameChg chg="mod">
          <ac:chgData name="WENNEMARING David" userId="825c9d11-5fb9-4de7-b019-b79b7dde51d7" providerId="ADAL" clId="{B7F51CF1-C518-46E4-B39F-AB175D9427FA}" dt="2022-04-30T15:17:45.047" v="20" actId="1076"/>
          <ac:graphicFrameMkLst>
            <pc:docMk/>
            <pc:sldMk cId="3910440922" sldId="258"/>
            <ac:graphicFrameMk id="11" creationId="{32F7551B-FB9F-4EC5-9C1E-7F6B6AB3027C}"/>
          </ac:graphicFrameMkLst>
        </pc:graphicFrameChg>
        <pc:cxnChg chg="mod">
          <ac:chgData name="WENNEMARING David" userId="825c9d11-5fb9-4de7-b019-b79b7dde51d7" providerId="ADAL" clId="{B7F51CF1-C518-46E4-B39F-AB175D9427FA}" dt="2022-04-30T15:17:49.802" v="21" actId="14100"/>
          <ac:cxnSpMkLst>
            <pc:docMk/>
            <pc:sldMk cId="3910440922" sldId="258"/>
            <ac:cxnSpMk id="13" creationId="{E021D127-C44A-4D54-80D9-1DE7C5F099DA}"/>
          </ac:cxnSpMkLst>
        </pc:cxnChg>
        <pc:cxnChg chg="mod">
          <ac:chgData name="WENNEMARING David" userId="825c9d11-5fb9-4de7-b019-b79b7dde51d7" providerId="ADAL" clId="{B7F51CF1-C518-46E4-B39F-AB175D9427FA}" dt="2022-04-30T15:17:55.767" v="22" actId="14100"/>
          <ac:cxnSpMkLst>
            <pc:docMk/>
            <pc:sldMk cId="3910440922" sldId="258"/>
            <ac:cxnSpMk id="15" creationId="{EE1B9CCD-2B2D-4275-AB55-17377630312F}"/>
          </ac:cxnSpMkLst>
        </pc:cxnChg>
      </pc:sldChg>
      <pc:sldChg chg="addSp delSp modSp mod modAnim">
        <pc:chgData name="WENNEMARING David" userId="825c9d11-5fb9-4de7-b019-b79b7dde51d7" providerId="ADAL" clId="{B7F51CF1-C518-46E4-B39F-AB175D9427FA}" dt="2022-04-30T15:19:09.018" v="33" actId="1076"/>
        <pc:sldMkLst>
          <pc:docMk/>
          <pc:sldMk cId="2899093949" sldId="259"/>
        </pc:sldMkLst>
        <pc:spChg chg="del mod">
          <ac:chgData name="WENNEMARING David" userId="825c9d11-5fb9-4de7-b019-b79b7dde51d7" providerId="ADAL" clId="{B7F51CF1-C518-46E4-B39F-AB175D9427FA}" dt="2022-04-30T15:18:01.217" v="23" actId="478"/>
          <ac:spMkLst>
            <pc:docMk/>
            <pc:sldMk cId="2899093949" sldId="259"/>
            <ac:spMk id="2" creationId="{916A4BE5-2A25-411E-8558-D5C70DF60850}"/>
          </ac:spMkLst>
        </pc:spChg>
        <pc:spChg chg="del mod">
          <ac:chgData name="WENNEMARING David" userId="825c9d11-5fb9-4de7-b019-b79b7dde51d7" providerId="ADAL" clId="{B7F51CF1-C518-46E4-B39F-AB175D9427FA}" dt="2022-04-30T15:18:01.217" v="23" actId="478"/>
          <ac:spMkLst>
            <pc:docMk/>
            <pc:sldMk cId="2899093949" sldId="259"/>
            <ac:spMk id="6" creationId="{F7C311F9-009F-4093-9C0B-7DE92D17EF98}"/>
          </ac:spMkLst>
        </pc:spChg>
        <pc:spChg chg="del mod">
          <ac:chgData name="WENNEMARING David" userId="825c9d11-5fb9-4de7-b019-b79b7dde51d7" providerId="ADAL" clId="{B7F51CF1-C518-46E4-B39F-AB175D9427FA}" dt="2022-04-30T15:18:01.217" v="23" actId="478"/>
          <ac:spMkLst>
            <pc:docMk/>
            <pc:sldMk cId="2899093949" sldId="259"/>
            <ac:spMk id="7" creationId="{F5384230-CF2E-4B34-AE6E-C01250DB0C32}"/>
          </ac:spMkLst>
        </pc:spChg>
        <pc:spChg chg="del mod">
          <ac:chgData name="WENNEMARING David" userId="825c9d11-5fb9-4de7-b019-b79b7dde51d7" providerId="ADAL" clId="{B7F51CF1-C518-46E4-B39F-AB175D9427FA}" dt="2022-04-30T15:18:01.217" v="23" actId="478"/>
          <ac:spMkLst>
            <pc:docMk/>
            <pc:sldMk cId="2899093949" sldId="259"/>
            <ac:spMk id="9" creationId="{9AE07150-0D7B-447B-85CC-974970D7729E}"/>
          </ac:spMkLst>
        </pc:spChg>
        <pc:spChg chg="add mod">
          <ac:chgData name="WENNEMARING David" userId="825c9d11-5fb9-4de7-b019-b79b7dde51d7" providerId="ADAL" clId="{B7F51CF1-C518-46E4-B39F-AB175D9427FA}" dt="2022-04-30T15:18:01.465" v="24"/>
          <ac:spMkLst>
            <pc:docMk/>
            <pc:sldMk cId="2899093949" sldId="259"/>
            <ac:spMk id="16" creationId="{1A0F04B7-CB6E-41E2-92E6-DDECD856800B}"/>
          </ac:spMkLst>
        </pc:spChg>
        <pc:spChg chg="add mod">
          <ac:chgData name="WENNEMARING David" userId="825c9d11-5fb9-4de7-b019-b79b7dde51d7" providerId="ADAL" clId="{B7F51CF1-C518-46E4-B39F-AB175D9427FA}" dt="2022-04-30T15:18:01.465" v="24"/>
          <ac:spMkLst>
            <pc:docMk/>
            <pc:sldMk cId="2899093949" sldId="259"/>
            <ac:spMk id="17" creationId="{43809E41-61F0-4B8F-86A7-C715969D8D56}"/>
          </ac:spMkLst>
        </pc:spChg>
        <pc:spChg chg="add mod">
          <ac:chgData name="WENNEMARING David" userId="825c9d11-5fb9-4de7-b019-b79b7dde51d7" providerId="ADAL" clId="{B7F51CF1-C518-46E4-B39F-AB175D9427FA}" dt="2022-04-30T15:18:01.465" v="24"/>
          <ac:spMkLst>
            <pc:docMk/>
            <pc:sldMk cId="2899093949" sldId="259"/>
            <ac:spMk id="22" creationId="{4A345EC0-81BA-4393-9BE9-E04EE5951367}"/>
          </ac:spMkLst>
        </pc:spChg>
        <pc:spChg chg="add mod">
          <ac:chgData name="WENNEMARING David" userId="825c9d11-5fb9-4de7-b019-b79b7dde51d7" providerId="ADAL" clId="{B7F51CF1-C518-46E4-B39F-AB175D9427FA}" dt="2022-04-30T15:18:01.465" v="24"/>
          <ac:spMkLst>
            <pc:docMk/>
            <pc:sldMk cId="2899093949" sldId="259"/>
            <ac:spMk id="23" creationId="{7358EAED-6697-4C4A-96D7-F95BA7CB1041}"/>
          </ac:spMkLst>
        </pc:spChg>
        <pc:graphicFrameChg chg="del mod">
          <ac:chgData name="WENNEMARING David" userId="825c9d11-5fb9-4de7-b019-b79b7dde51d7" providerId="ADAL" clId="{B7F51CF1-C518-46E4-B39F-AB175D9427FA}" dt="2022-04-30T15:18:01.217" v="23" actId="478"/>
          <ac:graphicFrameMkLst>
            <pc:docMk/>
            <pc:sldMk cId="2899093949" sldId="259"/>
            <ac:graphicFrameMk id="4" creationId="{70140CBD-CF84-4528-ACDC-F1A8268F2908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8:01.217" v="23" actId="478"/>
          <ac:graphicFrameMkLst>
            <pc:docMk/>
            <pc:sldMk cId="2899093949" sldId="259"/>
            <ac:graphicFrameMk id="5" creationId="{377F56D6-E865-479E-988D-2D17AC1AD685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8:01.217" v="23" actId="478"/>
          <ac:graphicFrameMkLst>
            <pc:docMk/>
            <pc:sldMk cId="2899093949" sldId="259"/>
            <ac:graphicFrameMk id="10" creationId="{CD4BBB46-9507-4564-A9DD-181087E0A43B}"/>
          </ac:graphicFrameMkLst>
        </pc:graphicFrameChg>
        <pc:graphicFrameChg chg="del mod">
          <ac:chgData name="WENNEMARING David" userId="825c9d11-5fb9-4de7-b019-b79b7dde51d7" providerId="ADAL" clId="{B7F51CF1-C518-46E4-B39F-AB175D9427FA}" dt="2022-04-30T15:18:01.217" v="23" actId="478"/>
          <ac:graphicFrameMkLst>
            <pc:docMk/>
            <pc:sldMk cId="2899093949" sldId="259"/>
            <ac:graphicFrameMk id="11" creationId="{32F7551B-FB9F-4EC5-9C1E-7F6B6AB3027C}"/>
          </ac:graphicFrameMkLst>
        </pc:graphicFrameChg>
        <pc:graphicFrameChg chg="add mod modGraphic">
          <ac:chgData name="WENNEMARING David" userId="825c9d11-5fb9-4de7-b019-b79b7dde51d7" providerId="ADAL" clId="{B7F51CF1-C518-46E4-B39F-AB175D9427FA}" dt="2022-04-30T15:19:04.985" v="32" actId="1076"/>
          <ac:graphicFrameMkLst>
            <pc:docMk/>
            <pc:sldMk cId="2899093949" sldId="259"/>
            <ac:graphicFrameMk id="12" creationId="{BBBFE5C9-A531-41B4-BE71-E0D654317591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8:01.465" v="24"/>
          <ac:graphicFrameMkLst>
            <pc:docMk/>
            <pc:sldMk cId="2899093949" sldId="259"/>
            <ac:graphicFrameMk id="14" creationId="{2FC24715-700D-450C-A492-BE74B0158EC8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8:01.465" v="24"/>
          <ac:graphicFrameMkLst>
            <pc:docMk/>
            <pc:sldMk cId="2899093949" sldId="259"/>
            <ac:graphicFrameMk id="18" creationId="{55C0E663-B964-4E6B-98A9-BB810294E245}"/>
          </ac:graphicFrameMkLst>
        </pc:graphicFrameChg>
        <pc:graphicFrameChg chg="add mod">
          <ac:chgData name="WENNEMARING David" userId="825c9d11-5fb9-4de7-b019-b79b7dde51d7" providerId="ADAL" clId="{B7F51CF1-C518-46E4-B39F-AB175D9427FA}" dt="2022-04-30T15:19:09.018" v="33" actId="1076"/>
          <ac:graphicFrameMkLst>
            <pc:docMk/>
            <pc:sldMk cId="2899093949" sldId="259"/>
            <ac:graphicFrameMk id="19" creationId="{EC407F3C-F57E-4264-9445-D86A0614EE32}"/>
          </ac:graphicFrameMkLst>
        </pc:graphicFrameChg>
        <pc:cxnChg chg="del mod">
          <ac:chgData name="WENNEMARING David" userId="825c9d11-5fb9-4de7-b019-b79b7dde51d7" providerId="ADAL" clId="{B7F51CF1-C518-46E4-B39F-AB175D9427FA}" dt="2022-04-30T15:18:01.217" v="23" actId="478"/>
          <ac:cxnSpMkLst>
            <pc:docMk/>
            <pc:sldMk cId="2899093949" sldId="259"/>
            <ac:cxnSpMk id="13" creationId="{E021D127-C44A-4D54-80D9-1DE7C5F099DA}"/>
          </ac:cxnSpMkLst>
        </pc:cxnChg>
        <pc:cxnChg chg="del mod">
          <ac:chgData name="WENNEMARING David" userId="825c9d11-5fb9-4de7-b019-b79b7dde51d7" providerId="ADAL" clId="{B7F51CF1-C518-46E4-B39F-AB175D9427FA}" dt="2022-04-30T15:18:01.217" v="23" actId="478"/>
          <ac:cxnSpMkLst>
            <pc:docMk/>
            <pc:sldMk cId="2899093949" sldId="259"/>
            <ac:cxnSpMk id="15" creationId="{EE1B9CCD-2B2D-4275-AB55-17377630312F}"/>
          </ac:cxnSpMkLst>
        </pc:cxnChg>
        <pc:cxnChg chg="add mod">
          <ac:chgData name="WENNEMARING David" userId="825c9d11-5fb9-4de7-b019-b79b7dde51d7" providerId="ADAL" clId="{B7F51CF1-C518-46E4-B39F-AB175D9427FA}" dt="2022-04-30T15:18:01.465" v="24"/>
          <ac:cxnSpMkLst>
            <pc:docMk/>
            <pc:sldMk cId="2899093949" sldId="259"/>
            <ac:cxnSpMk id="20" creationId="{D17C4FAA-8D8E-4BE8-8A4B-226C0C1B7D1A}"/>
          </ac:cxnSpMkLst>
        </pc:cxnChg>
        <pc:cxnChg chg="add mod">
          <ac:chgData name="WENNEMARING David" userId="825c9d11-5fb9-4de7-b019-b79b7dde51d7" providerId="ADAL" clId="{B7F51CF1-C518-46E4-B39F-AB175D9427FA}" dt="2022-04-30T15:18:01.465" v="24"/>
          <ac:cxnSpMkLst>
            <pc:docMk/>
            <pc:sldMk cId="2899093949" sldId="259"/>
            <ac:cxnSpMk id="21" creationId="{8C0F5930-9838-4F7B-9275-0C1BBC7920C5}"/>
          </ac:cxnSpMkLst>
        </pc:cxnChg>
      </pc:sldChg>
      <pc:sldMasterChg chg="modSp modSldLayout">
        <pc:chgData name="WENNEMARING David" userId="825c9d11-5fb9-4de7-b019-b79b7dde51d7" providerId="ADAL" clId="{B7F51CF1-C518-46E4-B39F-AB175D9427FA}" dt="2022-04-30T15:11:29.455" v="0"/>
        <pc:sldMasterMkLst>
          <pc:docMk/>
          <pc:sldMasterMk cId="1964763680" sldId="2147483648"/>
        </pc:sldMasterMkLst>
        <pc:spChg chg="mod">
          <ac:chgData name="WENNEMARING David" userId="825c9d11-5fb9-4de7-b019-b79b7dde51d7" providerId="ADAL" clId="{B7F51CF1-C518-46E4-B39F-AB175D9427FA}" dt="2022-04-30T15:11:29.455" v="0"/>
          <ac:spMkLst>
            <pc:docMk/>
            <pc:sldMasterMk cId="1964763680" sldId="2147483648"/>
            <ac:spMk id="2" creationId="{316477CC-E9BD-4DE7-A8B1-B2A639033217}"/>
          </ac:spMkLst>
        </pc:spChg>
        <pc:spChg chg="mod">
          <ac:chgData name="WENNEMARING David" userId="825c9d11-5fb9-4de7-b019-b79b7dde51d7" providerId="ADAL" clId="{B7F51CF1-C518-46E4-B39F-AB175D9427FA}" dt="2022-04-30T15:11:29.455" v="0"/>
          <ac:spMkLst>
            <pc:docMk/>
            <pc:sldMasterMk cId="1964763680" sldId="2147483648"/>
            <ac:spMk id="3" creationId="{D87C8C3A-4DAE-4392-B98F-E60E89F21B3A}"/>
          </ac:spMkLst>
        </pc:spChg>
        <pc:spChg chg="mod">
          <ac:chgData name="WENNEMARING David" userId="825c9d11-5fb9-4de7-b019-b79b7dde51d7" providerId="ADAL" clId="{B7F51CF1-C518-46E4-B39F-AB175D9427FA}" dt="2022-04-30T15:11:29.455" v="0"/>
          <ac:spMkLst>
            <pc:docMk/>
            <pc:sldMasterMk cId="1964763680" sldId="2147483648"/>
            <ac:spMk id="4" creationId="{EA8C281E-5BFB-4299-AEAE-22B0BDDE5E80}"/>
          </ac:spMkLst>
        </pc:spChg>
        <pc:spChg chg="mod">
          <ac:chgData name="WENNEMARING David" userId="825c9d11-5fb9-4de7-b019-b79b7dde51d7" providerId="ADAL" clId="{B7F51CF1-C518-46E4-B39F-AB175D9427FA}" dt="2022-04-30T15:11:29.455" v="0"/>
          <ac:spMkLst>
            <pc:docMk/>
            <pc:sldMasterMk cId="1964763680" sldId="2147483648"/>
            <ac:spMk id="5" creationId="{0C7D3314-F3A6-4512-8B7E-0D351467750E}"/>
          </ac:spMkLst>
        </pc:spChg>
        <pc:spChg chg="mod">
          <ac:chgData name="WENNEMARING David" userId="825c9d11-5fb9-4de7-b019-b79b7dde51d7" providerId="ADAL" clId="{B7F51CF1-C518-46E4-B39F-AB175D9427FA}" dt="2022-04-30T15:11:29.455" v="0"/>
          <ac:spMkLst>
            <pc:docMk/>
            <pc:sldMasterMk cId="1964763680" sldId="2147483648"/>
            <ac:spMk id="6" creationId="{5A844482-1DCE-4D0F-90E5-C6931EE647B5}"/>
          </ac:spMkLst>
        </pc:sp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774212122" sldId="2147483649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774212122" sldId="2147483649"/>
              <ac:spMk id="2" creationId="{9E4DD35D-1DA8-4E58-A268-CFD2065EEC4E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774212122" sldId="2147483649"/>
              <ac:spMk id="3" creationId="{97E55457-301A-40B7-9914-C25412798F76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1248506051" sldId="2147483651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1248506051" sldId="2147483651"/>
              <ac:spMk id="2" creationId="{93CE7D89-DC78-4ECC-AF37-2BC891D43CE0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1248506051" sldId="2147483651"/>
              <ac:spMk id="3" creationId="{9E7D0555-A997-48B7-833F-6AA2AC10258C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2094756577" sldId="2147483652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2094756577" sldId="2147483652"/>
              <ac:spMk id="3" creationId="{81B1E1D2-C8B2-456B-A656-07601D1378EE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2094756577" sldId="2147483652"/>
              <ac:spMk id="4" creationId="{93E75D64-641D-40B0-8609-B0A2CA0B5F0E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4161047081" sldId="2147483653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4161047081" sldId="2147483653"/>
              <ac:spMk id="2" creationId="{AACB0B3B-E9DF-47FD-91CC-36E87A9E2435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4161047081" sldId="2147483653"/>
              <ac:spMk id="3" creationId="{A663E691-6ED2-4529-B172-96BDE401D7B4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4161047081" sldId="2147483653"/>
              <ac:spMk id="4" creationId="{B7BF0282-9CE8-417C-A207-BCCB033F0DB2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4161047081" sldId="2147483653"/>
              <ac:spMk id="5" creationId="{5A50B1C9-5583-42C6-810B-BE7531319615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4161047081" sldId="2147483653"/>
              <ac:spMk id="6" creationId="{59884340-0EB5-40C7-981D-163D84AB2107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3030403245" sldId="2147483656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030403245" sldId="2147483656"/>
              <ac:spMk id="2" creationId="{BA0CCF32-6C98-4A2A-836F-322E7943B720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030403245" sldId="2147483656"/>
              <ac:spMk id="3" creationId="{2D79ACE5-49EB-4537-A798-64CED9F6AC41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030403245" sldId="2147483656"/>
              <ac:spMk id="4" creationId="{48071B10-19C0-4CD6-AB15-93DF23338C27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3359941953" sldId="2147483657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359941953" sldId="2147483657"/>
              <ac:spMk id="2" creationId="{AFEDD4E9-E493-4284-96BC-4EE92C733435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359941953" sldId="2147483657"/>
              <ac:spMk id="3" creationId="{9F5892C3-16BE-4431-B6D0-495EB97DC1C3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359941953" sldId="2147483657"/>
              <ac:spMk id="4" creationId="{BE24D17F-00B7-416A-A655-D6AB77ABE5C2}"/>
            </ac:spMkLst>
          </pc:spChg>
        </pc:sldLayoutChg>
        <pc:sldLayoutChg chg="modSp">
          <pc:chgData name="WENNEMARING David" userId="825c9d11-5fb9-4de7-b019-b79b7dde51d7" providerId="ADAL" clId="{B7F51CF1-C518-46E4-B39F-AB175D9427FA}" dt="2022-04-30T15:11:29.455" v="0"/>
          <pc:sldLayoutMkLst>
            <pc:docMk/>
            <pc:sldMasterMk cId="1964763680" sldId="2147483648"/>
            <pc:sldLayoutMk cId="3096273410" sldId="2147483659"/>
          </pc:sldLayoutMkLst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096273410" sldId="2147483659"/>
              <ac:spMk id="2" creationId="{267F78D9-860D-4A0A-8354-DAF72E04C06C}"/>
            </ac:spMkLst>
          </pc:spChg>
          <pc:spChg chg="mod">
            <ac:chgData name="WENNEMARING David" userId="825c9d11-5fb9-4de7-b019-b79b7dde51d7" providerId="ADAL" clId="{B7F51CF1-C518-46E4-B39F-AB175D9427FA}" dt="2022-04-30T15:11:29.455" v="0"/>
            <ac:spMkLst>
              <pc:docMk/>
              <pc:sldMasterMk cId="1964763680" sldId="2147483648"/>
              <pc:sldLayoutMk cId="3096273410" sldId="2147483659"/>
              <ac:spMk id="3" creationId="{6E5DFCA5-94DB-4341-867B-1D0DAA544B1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5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15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83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3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9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4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43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0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D246-98C7-43F9-A735-3AF169DAE7A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9AF8-DC39-43DC-89F5-A0BC0B1FE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0140CBD-CF84-4528-ACDC-F1A8268F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652"/>
              </p:ext>
            </p:extLst>
          </p:nvPr>
        </p:nvGraphicFramePr>
        <p:xfrm>
          <a:off x="2569882" y="1056915"/>
          <a:ext cx="169957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bag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8617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77F56D6-E865-479E-988D-2D17AC1A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21019"/>
              </p:ext>
            </p:extLst>
          </p:nvPr>
        </p:nvGraphicFramePr>
        <p:xfrm>
          <a:off x="8140172" y="1056915"/>
          <a:ext cx="169957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bag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8617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C311F9-009F-4093-9C0B-7DE92D17EF98}"/>
              </a:ext>
            </a:extLst>
          </p:cNvPr>
          <p:cNvSpPr txBox="1"/>
          <p:nvPr/>
        </p:nvSpPr>
        <p:spPr>
          <a:xfrm>
            <a:off x="831498" y="124308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1 (</a:t>
            </a:r>
            <a:r>
              <a:rPr lang="de-DE" dirty="0" err="1"/>
              <a:t>mother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384230-CF2E-4B34-AE6E-C01250DB0C32}"/>
              </a:ext>
            </a:extLst>
          </p:cNvPr>
          <p:cNvSpPr txBox="1"/>
          <p:nvPr/>
        </p:nvSpPr>
        <p:spPr>
          <a:xfrm>
            <a:off x="6401789" y="1243089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2 (</a:t>
            </a:r>
            <a:r>
              <a:rPr lang="de-DE" dirty="0" err="1"/>
              <a:t>father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7150-0D7B-447B-85CC-974970D7729E}"/>
              </a:ext>
            </a:extLst>
          </p:cNvPr>
          <p:cNvSpPr txBox="1"/>
          <p:nvPr/>
        </p:nvSpPr>
        <p:spPr>
          <a:xfrm>
            <a:off x="831497" y="368326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3 (</a:t>
            </a:r>
            <a:r>
              <a:rPr lang="de-DE" dirty="0" err="1"/>
              <a:t>child</a:t>
            </a:r>
            <a:r>
              <a:rPr lang="de-DE" dirty="0"/>
              <a:t>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D4BBB46-9507-4564-A9DD-181087E0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2823"/>
              </p:ext>
            </p:extLst>
          </p:nvPr>
        </p:nvGraphicFramePr>
        <p:xfrm>
          <a:off x="4269462" y="1056915"/>
          <a:ext cx="14046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33778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93285707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2124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21997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6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2F7551B-FB9F-4EC5-9C1E-7F6B6AB3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479"/>
              </p:ext>
            </p:extLst>
          </p:nvPr>
        </p:nvGraphicFramePr>
        <p:xfrm>
          <a:off x="9839750" y="1056915"/>
          <a:ext cx="14046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5069791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4807854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683086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57527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30649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021D127-C44A-4D54-80D9-1DE7C5F099DA}"/>
              </a:ext>
            </a:extLst>
          </p:cNvPr>
          <p:cNvCxnSpPr>
            <a:cxnSpLocks/>
          </p:cNvCxnSpPr>
          <p:nvPr/>
        </p:nvCxnSpPr>
        <p:spPr>
          <a:xfrm>
            <a:off x="4269461" y="811164"/>
            <a:ext cx="0" cy="12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1B9CCD-2B2D-4275-AB55-17377630312F}"/>
              </a:ext>
            </a:extLst>
          </p:cNvPr>
          <p:cNvCxnSpPr>
            <a:cxnSpLocks/>
          </p:cNvCxnSpPr>
          <p:nvPr/>
        </p:nvCxnSpPr>
        <p:spPr>
          <a:xfrm>
            <a:off x="9839749" y="797446"/>
            <a:ext cx="0" cy="12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2696C1A-42A2-4B8F-A83C-74A5A92F1737}"/>
              </a:ext>
            </a:extLst>
          </p:cNvPr>
          <p:cNvSpPr txBox="1"/>
          <p:nvPr/>
        </p:nvSpPr>
        <p:spPr>
          <a:xfrm>
            <a:off x="5814766" y="3519499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accent6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de-DE" sz="4000" dirty="0">
              <a:solidFill>
                <a:schemeClr val="accent6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40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93701E-7 L 1.25E-6 0.490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93701E-7 C 0.00261 0.16504 -0.00507 0.26299 -0.0806 0.32189 C -0.1569 0.38142 -0.3789 0.48126 -0.45612 0.4885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244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4">
            <a:extLst>
              <a:ext uri="{FF2B5EF4-FFF2-40B4-BE49-F238E27FC236}">
                <a16:creationId xmlns:a16="http://schemas.microsoft.com/office/drawing/2014/main" id="{62E826F7-5035-465C-93A8-604565636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5176"/>
              </p:ext>
            </p:extLst>
          </p:nvPr>
        </p:nvGraphicFramePr>
        <p:xfrm>
          <a:off x="2569883" y="3497086"/>
          <a:ext cx="169957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bag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86178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00BD2C53-831C-451B-9394-E65CE7318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64505"/>
              </p:ext>
            </p:extLst>
          </p:nvPr>
        </p:nvGraphicFramePr>
        <p:xfrm>
          <a:off x="8140172" y="1056915"/>
          <a:ext cx="169957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bag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86178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C3DC9FB7-FEE4-4951-8CEE-BD598F2B7002}"/>
              </a:ext>
            </a:extLst>
          </p:cNvPr>
          <p:cNvSpPr txBox="1"/>
          <p:nvPr/>
        </p:nvSpPr>
        <p:spPr>
          <a:xfrm>
            <a:off x="831498" y="124308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1 (</a:t>
            </a:r>
            <a:r>
              <a:rPr lang="de-DE" dirty="0" err="1"/>
              <a:t>mother</a:t>
            </a:r>
            <a:r>
              <a:rPr lang="de-DE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25C71D-32FB-489F-9792-50B910D3294B}"/>
              </a:ext>
            </a:extLst>
          </p:cNvPr>
          <p:cNvSpPr txBox="1"/>
          <p:nvPr/>
        </p:nvSpPr>
        <p:spPr>
          <a:xfrm>
            <a:off x="6401789" y="1243089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2 (</a:t>
            </a:r>
            <a:r>
              <a:rPr lang="de-DE" dirty="0" err="1"/>
              <a:t>father</a:t>
            </a:r>
            <a:r>
              <a:rPr lang="de-DE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7CFC409-0D1C-4B8D-A9E2-5AA902361B45}"/>
              </a:ext>
            </a:extLst>
          </p:cNvPr>
          <p:cNvSpPr txBox="1"/>
          <p:nvPr/>
        </p:nvSpPr>
        <p:spPr>
          <a:xfrm>
            <a:off x="831497" y="368326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3 (</a:t>
            </a:r>
            <a:r>
              <a:rPr lang="de-DE" dirty="0" err="1"/>
              <a:t>child</a:t>
            </a:r>
            <a:r>
              <a:rPr lang="de-DE" dirty="0"/>
              <a:t>)</a:t>
            </a: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B90692B6-2997-4864-BAD1-2AA14A69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80270"/>
              </p:ext>
            </p:extLst>
          </p:nvPr>
        </p:nvGraphicFramePr>
        <p:xfrm>
          <a:off x="4269462" y="1056915"/>
          <a:ext cx="14046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33778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93285707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2124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21997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6751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272F68B8-492D-4AC0-AA0D-F9D27FEF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18554"/>
              </p:ext>
            </p:extLst>
          </p:nvPr>
        </p:nvGraphicFramePr>
        <p:xfrm>
          <a:off x="4269462" y="3497086"/>
          <a:ext cx="14046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5069791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4807854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683086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57527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30649"/>
                  </a:ext>
                </a:extLst>
              </a:tr>
            </a:tbl>
          </a:graphicData>
        </a:graphic>
      </p:graphicFrame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C5DAD6D-334B-4CE1-A988-8DD3382643D9}"/>
              </a:ext>
            </a:extLst>
          </p:cNvPr>
          <p:cNvCxnSpPr>
            <a:cxnSpLocks/>
          </p:cNvCxnSpPr>
          <p:nvPr/>
        </p:nvCxnSpPr>
        <p:spPr>
          <a:xfrm>
            <a:off x="4269461" y="811164"/>
            <a:ext cx="0" cy="12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7EB793E-AF19-4834-89E3-385527C83E5E}"/>
              </a:ext>
            </a:extLst>
          </p:cNvPr>
          <p:cNvCxnSpPr>
            <a:cxnSpLocks/>
          </p:cNvCxnSpPr>
          <p:nvPr/>
        </p:nvCxnSpPr>
        <p:spPr>
          <a:xfrm>
            <a:off x="9839749" y="797446"/>
            <a:ext cx="0" cy="12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93F709D-54F3-4948-AB7D-E7AE243DE4DC}"/>
              </a:ext>
            </a:extLst>
          </p:cNvPr>
          <p:cNvSpPr txBox="1"/>
          <p:nvPr/>
        </p:nvSpPr>
        <p:spPr>
          <a:xfrm>
            <a:off x="5814766" y="3519499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accent6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de-DE" sz="4000" dirty="0">
              <a:solidFill>
                <a:schemeClr val="accent6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832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0140CBD-CF84-4528-ACDC-F1A8268F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42697"/>
              </p:ext>
            </p:extLst>
          </p:nvPr>
        </p:nvGraphicFramePr>
        <p:xfrm>
          <a:off x="2650565" y="1227245"/>
          <a:ext cx="169957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77F56D6-E865-479E-988D-2D17AC1A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84719"/>
              </p:ext>
            </p:extLst>
          </p:nvPr>
        </p:nvGraphicFramePr>
        <p:xfrm>
          <a:off x="8220855" y="1227245"/>
          <a:ext cx="169957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C311F9-009F-4093-9C0B-7DE92D17EF98}"/>
              </a:ext>
            </a:extLst>
          </p:cNvPr>
          <p:cNvSpPr txBox="1"/>
          <p:nvPr/>
        </p:nvSpPr>
        <p:spPr>
          <a:xfrm>
            <a:off x="912181" y="122875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1 (</a:t>
            </a:r>
            <a:r>
              <a:rPr lang="de-DE" dirty="0" err="1"/>
              <a:t>mother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7150-0D7B-447B-85CC-974970D7729E}"/>
              </a:ext>
            </a:extLst>
          </p:cNvPr>
          <p:cNvSpPr txBox="1"/>
          <p:nvPr/>
        </p:nvSpPr>
        <p:spPr>
          <a:xfrm>
            <a:off x="912180" y="367444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3 (</a:t>
            </a:r>
            <a:r>
              <a:rPr lang="de-DE" dirty="0" err="1"/>
              <a:t>child</a:t>
            </a:r>
            <a:r>
              <a:rPr lang="de-DE" dirty="0"/>
              <a:t>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D4BBB46-9507-4564-A9DD-181087E0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20768"/>
              </p:ext>
            </p:extLst>
          </p:nvPr>
        </p:nvGraphicFramePr>
        <p:xfrm>
          <a:off x="4350145" y="1227245"/>
          <a:ext cx="1404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33778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93285707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2124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21997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3200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2F7551B-FB9F-4EC5-9C1E-7F6B6AB3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76964"/>
              </p:ext>
            </p:extLst>
          </p:nvPr>
        </p:nvGraphicFramePr>
        <p:xfrm>
          <a:off x="9920433" y="1227245"/>
          <a:ext cx="1404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5069791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4807854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683086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57527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5815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021D127-C44A-4D54-80D9-1DE7C5F099DA}"/>
              </a:ext>
            </a:extLst>
          </p:cNvPr>
          <p:cNvCxnSpPr>
            <a:cxnSpLocks/>
          </p:cNvCxnSpPr>
          <p:nvPr/>
        </p:nvCxnSpPr>
        <p:spPr>
          <a:xfrm>
            <a:off x="4350144" y="981494"/>
            <a:ext cx="0" cy="901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1B9CCD-2B2D-4275-AB55-17377630312F}"/>
              </a:ext>
            </a:extLst>
          </p:cNvPr>
          <p:cNvCxnSpPr>
            <a:cxnSpLocks/>
          </p:cNvCxnSpPr>
          <p:nvPr/>
        </p:nvCxnSpPr>
        <p:spPr>
          <a:xfrm>
            <a:off x="9920432" y="967776"/>
            <a:ext cx="1" cy="91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B037D5E-36D8-4237-8DDE-A27B348B49BB}"/>
              </a:ext>
            </a:extLst>
          </p:cNvPr>
          <p:cNvSpPr txBox="1"/>
          <p:nvPr/>
        </p:nvSpPr>
        <p:spPr>
          <a:xfrm>
            <a:off x="6545225" y="122875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2 (</a:t>
            </a:r>
            <a:r>
              <a:rPr lang="de-DE" dirty="0" err="1"/>
              <a:t>father</a:t>
            </a:r>
            <a:r>
              <a:rPr lang="de-DE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B8B969-4339-412F-BA1A-DB32DA1752C0}"/>
              </a:ext>
            </a:extLst>
          </p:cNvPr>
          <p:cNvSpPr txBox="1"/>
          <p:nvPr/>
        </p:nvSpPr>
        <p:spPr>
          <a:xfrm>
            <a:off x="5895449" y="3515037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de-DE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04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96063E-6 L 6.25E-7 0.4897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96063E-6 C 0.00235 0.16441 -0.00533 0.26237 -0.08099 0.32126 C -0.15716 0.38079 -0.37903 0.48095 -0.45625 0.48819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244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4">
            <a:extLst>
              <a:ext uri="{FF2B5EF4-FFF2-40B4-BE49-F238E27FC236}">
                <a16:creationId xmlns:a16="http://schemas.microsoft.com/office/drawing/2014/main" id="{BBBFE5C9-A531-41B4-BE71-E0D65431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41009"/>
              </p:ext>
            </p:extLst>
          </p:nvPr>
        </p:nvGraphicFramePr>
        <p:xfrm>
          <a:off x="2650566" y="3687979"/>
          <a:ext cx="169957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2FC24715-700D-450C-A492-BE74B015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8367"/>
              </p:ext>
            </p:extLst>
          </p:nvPr>
        </p:nvGraphicFramePr>
        <p:xfrm>
          <a:off x="8220855" y="1227245"/>
          <a:ext cx="169957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73550239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70598203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054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Object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39159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1A0F04B7-CB6E-41E2-92E6-DDECD856800B}"/>
              </a:ext>
            </a:extLst>
          </p:cNvPr>
          <p:cNvSpPr txBox="1"/>
          <p:nvPr/>
        </p:nvSpPr>
        <p:spPr>
          <a:xfrm>
            <a:off x="912181" y="122875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1 (</a:t>
            </a:r>
            <a:r>
              <a:rPr lang="de-DE" dirty="0" err="1"/>
              <a:t>mother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3809E41-61F0-4B8F-86A7-C715969D8D56}"/>
              </a:ext>
            </a:extLst>
          </p:cNvPr>
          <p:cNvSpPr txBox="1"/>
          <p:nvPr/>
        </p:nvSpPr>
        <p:spPr>
          <a:xfrm>
            <a:off x="912180" y="367444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3 (</a:t>
            </a:r>
            <a:r>
              <a:rPr lang="de-DE" dirty="0" err="1"/>
              <a:t>child</a:t>
            </a:r>
            <a:r>
              <a:rPr lang="de-DE" dirty="0"/>
              <a:t>)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55C0E663-B964-4E6B-98A9-BB810294E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678"/>
              </p:ext>
            </p:extLst>
          </p:nvPr>
        </p:nvGraphicFramePr>
        <p:xfrm>
          <a:off x="4350145" y="1227245"/>
          <a:ext cx="1404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33778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93285707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2124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21997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3200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EC407F3C-F57E-4264-9445-D86A0614E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96113"/>
              </p:ext>
            </p:extLst>
          </p:nvPr>
        </p:nvGraphicFramePr>
        <p:xfrm>
          <a:off x="4350144" y="3691450"/>
          <a:ext cx="1404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5069791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4807854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683086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57527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5815"/>
                  </a:ext>
                </a:extLst>
              </a:tr>
            </a:tbl>
          </a:graphicData>
        </a:graphic>
      </p:graphicFrame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17C4FAA-8D8E-4BE8-8A4B-226C0C1B7D1A}"/>
              </a:ext>
            </a:extLst>
          </p:cNvPr>
          <p:cNvCxnSpPr>
            <a:cxnSpLocks/>
          </p:cNvCxnSpPr>
          <p:nvPr/>
        </p:nvCxnSpPr>
        <p:spPr>
          <a:xfrm>
            <a:off x="4350144" y="981494"/>
            <a:ext cx="0" cy="901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0F5930-9838-4F7B-9275-0C1BBC7920C5}"/>
              </a:ext>
            </a:extLst>
          </p:cNvPr>
          <p:cNvCxnSpPr>
            <a:cxnSpLocks/>
          </p:cNvCxnSpPr>
          <p:nvPr/>
        </p:nvCxnSpPr>
        <p:spPr>
          <a:xfrm>
            <a:off x="9920432" y="967776"/>
            <a:ext cx="1" cy="91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345EC0-81BA-4393-9BE9-E04EE5951367}"/>
              </a:ext>
            </a:extLst>
          </p:cNvPr>
          <p:cNvSpPr txBox="1"/>
          <p:nvPr/>
        </p:nvSpPr>
        <p:spPr>
          <a:xfrm>
            <a:off x="6545225" y="122875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Bag 2 (</a:t>
            </a:r>
            <a:r>
              <a:rPr lang="de-DE" dirty="0" err="1"/>
              <a:t>father</a:t>
            </a:r>
            <a:r>
              <a:rPr lang="de-DE" dirty="0"/>
              <a:t>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358EAED-6697-4C4A-96D7-F95BA7CB1041}"/>
              </a:ext>
            </a:extLst>
          </p:cNvPr>
          <p:cNvSpPr txBox="1"/>
          <p:nvPr/>
        </p:nvSpPr>
        <p:spPr>
          <a:xfrm>
            <a:off x="5895449" y="3515037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de-DE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909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Benutzerdefiniert</PresentationFormat>
  <Paragraphs>100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WENNEMARING David</dc:creator>
  <cp:lastModifiedBy>WENNEMARING David</cp:lastModifiedBy>
  <cp:revision>1</cp:revision>
  <dcterms:created xsi:type="dcterms:W3CDTF">2022-04-30T14:24:16Z</dcterms:created>
  <dcterms:modified xsi:type="dcterms:W3CDTF">2022-04-30T15:23:19Z</dcterms:modified>
</cp:coreProperties>
</file>