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97302c4b8_5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97302c4b8_5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97302c4b8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97302c4b8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97302c4b8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97302c4b8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97302c4b8_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97302c4b8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97302c4b8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97302c4b8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97302c4b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a97302c4b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97302c4b8_5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97302c4b8_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97302c4b8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97302c4b8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97302c4b8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a97302c4b8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97302c4b8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a97302c4b8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97302c4b8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97302c4b8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97302c4b8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97302c4b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97302c4b8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97302c4b8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a97302c4b8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a97302c4b8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97302c4b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a97302c4b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a97302c4b8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a97302c4b8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a97302c4b8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a97302c4b8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a97302c4b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a97302c4b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a97302c4b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a97302c4b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97302c4b8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a97302c4b8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a97302c4b8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a97302c4b8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97302c4b8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97302c4b8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97302c4b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97302c4b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97302c4b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97302c4b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97302c4b8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97302c4b8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97302c4b8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97302c4b8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97302c4b8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97302c4b8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97302c4b8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97302c4b8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SchokoChan/FlappyBirdAIF31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Flappy Bird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By Jan, Leon, Fabian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Ergebnis -&gt; Pflichtenheft</a:t>
            </a:r>
            <a:endParaRPr/>
          </a:p>
        </p:txBody>
      </p:sp>
      <p:sp>
        <p:nvSpPr>
          <p:cNvPr id="189" name="Google Shape;189;p2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Pflichtenheft (Anforderungen)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 muss sich registrieren und anmelden können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Das Passwort muss </a:t>
            </a:r>
            <a:r>
              <a:rPr lang="de"/>
              <a:t>gehasht</a:t>
            </a:r>
            <a:r>
              <a:rPr lang="de"/>
              <a:t> werden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Nach der Anmeldung  wird man direkt ins Spiel geladen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Der Vogel muss automatisch fallen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Der Vogel soll durch Linksklick und Leertaste nach oben bewegt werden können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Die Röhren sollen sich von rechts nach links bewegen und danach wieder nach Rechts teleportiert werden.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wenn der Vogel eine Röhre, Decke oder Boden berührt, soll eine Todesmeldung erscheinen wo man das Spiel neu starten, oder schließen kann.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404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Ergebnis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de" sz="1700"/>
              <a:t>Das Flappy Bird Spiel erfüllt alle genannten Anforderungen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64925" y="127200"/>
            <a:ext cx="4587000" cy="14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Zeitmanagement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 txBox="1"/>
          <p:nvPr>
            <p:ph idx="4294967295" type="body"/>
          </p:nvPr>
        </p:nvSpPr>
        <p:spPr>
          <a:xfrm>
            <a:off x="164925" y="1089250"/>
            <a:ext cx="4854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Wir hatten diverse schwierigkeiten mit dem </a:t>
            </a:r>
            <a:r>
              <a:rPr lang="de"/>
              <a:t>Zeitmanagement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zum eine haben wir die größe des Projektes massiv unterschätzt und haben auch zu spät angefangen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Wir waren trotz der schwierigkeiten konstant im Zeitraum der angegebenen zeiten. bis zur letzten woche.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Enwicklungsschritte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Gantt Diagramm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197700" y="1567550"/>
            <a:ext cx="2936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Pflichten/Lastenhefte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Diagramme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Tests</a:t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125" y="2059650"/>
            <a:ext cx="7137176" cy="23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108550" y="188250"/>
            <a:ext cx="4587000" cy="119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Kanban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0" y="1062350"/>
            <a:ext cx="5028226" cy="337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 txBox="1"/>
          <p:nvPr>
            <p:ph idx="4294967295" type="body"/>
          </p:nvPr>
        </p:nvSpPr>
        <p:spPr>
          <a:xfrm>
            <a:off x="5076275" y="1062350"/>
            <a:ext cx="4032000" cy="30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Wir haben uns für 4 schritte der  Anforderungen entschieden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“No Status” für die Optionalen anforderungen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“Todo” anforderungen ohne assigne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“In Progress”anforderungen in bearbeitungen.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“Done” </a:t>
            </a:r>
            <a:r>
              <a:rPr lang="de"/>
              <a:t>abgeschlossene</a:t>
            </a:r>
            <a:r>
              <a:rPr lang="de"/>
              <a:t> Anforderungen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ctrTitle"/>
          </p:nvPr>
        </p:nvSpPr>
        <p:spPr>
          <a:xfrm>
            <a:off x="3136625" y="17009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Diagramme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90975" y="5536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Use-case-Diagramm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450" y="712775"/>
            <a:ext cx="4779150" cy="383905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 txBox="1"/>
          <p:nvPr>
            <p:ph idx="4294967295" type="body"/>
          </p:nvPr>
        </p:nvSpPr>
        <p:spPr>
          <a:xfrm>
            <a:off x="-39300" y="1210325"/>
            <a:ext cx="4261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1. Bei einem use-case kann man sehr gut die Bedingungen sehen wie </a:t>
            </a:r>
            <a:r>
              <a:rPr lang="de"/>
              <a:t>hier</a:t>
            </a:r>
            <a:r>
              <a:rPr lang="de"/>
              <a:t> in unserem Beispiel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Wir haben abseits des spielers ein use case was sich ausführt ohne eine aktion des Spielers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     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Wir haben noch ein weiteres Use-Case-Diagramm das “</a:t>
            </a:r>
            <a:r>
              <a:rPr lang="de"/>
              <a:t>Registrieren</a:t>
            </a:r>
            <a:r>
              <a:rPr lang="de"/>
              <a:t>” Diagramm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43925" y="31832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Sequenzdiagramme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288" y="645600"/>
            <a:ext cx="4142483" cy="422670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 txBox="1"/>
          <p:nvPr>
            <p:ph idx="4294967295" type="body"/>
          </p:nvPr>
        </p:nvSpPr>
        <p:spPr>
          <a:xfrm>
            <a:off x="0" y="1210325"/>
            <a:ext cx="4854600" cy="20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 Stellt den </a:t>
            </a:r>
            <a:r>
              <a:rPr lang="de"/>
              <a:t>ablauf</a:t>
            </a:r>
            <a:r>
              <a:rPr lang="de"/>
              <a:t> des </a:t>
            </a:r>
            <a:r>
              <a:rPr lang="de"/>
              <a:t>Programms</a:t>
            </a:r>
            <a:r>
              <a:rPr lang="de"/>
              <a:t> </a:t>
            </a:r>
            <a:r>
              <a:rPr lang="de"/>
              <a:t>detailliert</a:t>
            </a:r>
            <a:r>
              <a:rPr lang="de"/>
              <a:t> dar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Jede unserer Sequenzdiagramme innerhalb von “Game” wird in sich selber aufgerufen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       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755200" y="17345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Erfahrungsbericht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1079525" y="171875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Klassen-Diagramm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71750"/>
            <a:ext cx="8839203" cy="2429733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1079525" y="813650"/>
            <a:ext cx="4261800" cy="20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Man kann besonders gut die methoden innerhalb einer Klasse erkennen.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Man kann sehr gut sehen wie viele Klassen man genau hat</a:t>
            </a:r>
            <a:endParaRPr/>
          </a:p>
        </p:txBody>
      </p:sp>
      <p:sp>
        <p:nvSpPr>
          <p:cNvPr id="255" name="Google Shape;255;p32"/>
          <p:cNvSpPr txBox="1"/>
          <p:nvPr/>
        </p:nvSpPr>
        <p:spPr>
          <a:xfrm>
            <a:off x="5647750" y="813650"/>
            <a:ext cx="30000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Wir haben 8 Klassen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Die größte klasse ist ViewGame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und die kleinste Program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64075" y="375975"/>
            <a:ext cx="4587000" cy="4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PAP-Diagramm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950" y="591900"/>
            <a:ext cx="3956649" cy="417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75" y="591900"/>
            <a:ext cx="2637875" cy="263787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3"/>
          <p:cNvSpPr txBox="1"/>
          <p:nvPr/>
        </p:nvSpPr>
        <p:spPr>
          <a:xfrm>
            <a:off x="2642350" y="1112325"/>
            <a:ext cx="2441700" cy="30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Anhand der PAP-Diagramme kann man den ablauf jeder einzelnen Methode nachvollziehen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 hilft außerdem bei der fehlererkennung bei bestimmten situationen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606500" y="194525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Code 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	Passwort Sicherheit</a:t>
            </a:r>
            <a:endParaRPr/>
          </a:p>
        </p:txBody>
      </p:sp>
      <p:sp>
        <p:nvSpPr>
          <p:cNvPr id="269" name="Google Shape;269;p34"/>
          <p:cNvSpPr txBox="1"/>
          <p:nvPr>
            <p:ph idx="1" type="body"/>
          </p:nvPr>
        </p:nvSpPr>
        <p:spPr>
          <a:xfrm>
            <a:off x="606500" y="1417675"/>
            <a:ext cx="3798900" cy="28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Passwörter werden gehasht zum Einloggen/</a:t>
            </a:r>
            <a:r>
              <a:rPr lang="de"/>
              <a:t>Registrieren</a:t>
            </a:r>
            <a:r>
              <a:rPr lang="de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Ein “Salt” wird zum Passwort hinzugefügt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Salt -&gt; Random 8 Zeichen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Passwort wird gehasht in der Datenbank gespeichert</a:t>
            </a:r>
            <a:endParaRPr/>
          </a:p>
        </p:txBody>
      </p:sp>
      <p:pic>
        <p:nvPicPr>
          <p:cNvPr id="270" name="Google Shape;2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70150"/>
            <a:ext cx="4442925" cy="26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Code </a:t>
            </a:r>
            <a:endParaRPr/>
          </a:p>
        </p:txBody>
      </p:sp>
      <p:sp>
        <p:nvSpPr>
          <p:cNvPr id="276" name="Google Shape;276;p35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Vogel fällt in periodischen abständen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um den Wert X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Koordinaten vom Vogel werden überprüft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mit den Koordinaten von den Röhren</a:t>
            </a:r>
            <a:endParaRPr/>
          </a:p>
        </p:txBody>
      </p:sp>
      <p:sp>
        <p:nvSpPr>
          <p:cNvPr id="277" name="Google Shape;277;p35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Game “Physik”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425" y="152400"/>
            <a:ext cx="512166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ctrTitle"/>
          </p:nvPr>
        </p:nvSpPr>
        <p:spPr>
          <a:xfrm>
            <a:off x="3755200" y="17345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Das Spiel -&gt; Das Programm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Das Spiel -&gt; Wie es funktioniert</a:t>
            </a:r>
            <a:endParaRPr/>
          </a:p>
        </p:txBody>
      </p:sp>
      <p:sp>
        <p:nvSpPr>
          <p:cNvPr id="294" name="Google Shape;294;p38"/>
          <p:cNvSpPr txBox="1"/>
          <p:nvPr>
            <p:ph idx="1" type="body"/>
          </p:nvPr>
        </p:nvSpPr>
        <p:spPr>
          <a:xfrm>
            <a:off x="1297500" y="1547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1. Einloggen / </a:t>
            </a:r>
            <a:r>
              <a:rPr lang="de"/>
              <a:t>Registrieren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2.  Mit Leertaste den Vogel nach oben Fliegen lassen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3. Durch Röhren fliegen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4. Tot -&gt; Leertaste oder “Neustart”-button Drücken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232175" y="237650"/>
            <a:ext cx="4587000" cy="24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Link zu unserem 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9"/>
          <p:cNvSpPr txBox="1"/>
          <p:nvPr>
            <p:ph type="title"/>
          </p:nvPr>
        </p:nvSpPr>
        <p:spPr>
          <a:xfrm>
            <a:off x="330800" y="1741475"/>
            <a:ext cx="4587000" cy="11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https://github.com/SchokoChan/FlappyBirdAIF31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type="title"/>
          </p:nvPr>
        </p:nvSpPr>
        <p:spPr>
          <a:xfrm>
            <a:off x="232175" y="237650"/>
            <a:ext cx="4587000" cy="24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Ende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243175" y="182520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Wahl der Management-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Methode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4331375" y="370450"/>
            <a:ext cx="4602000" cy="4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Wasserfallmodell</a:t>
            </a:r>
            <a:endParaRPr b="1" sz="1800"/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Einmal alles Besprochen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Anforderungen aufgestellt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“Einzelarbeit” und geholfen bei nachfrage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522725" y="1864175"/>
            <a:ext cx="29853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Gantt/Entwurf-&gt;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Diagramme Umsetzung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4045925" y="1359975"/>
            <a:ext cx="3974700" cy="30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Am Anfang brainstorming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Zeitplan gemacht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Aufgaben im Kanban verteilt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Aufgaben im Gantt Diagramm verteilt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ctrTitle"/>
          </p:nvPr>
        </p:nvSpPr>
        <p:spPr>
          <a:xfrm>
            <a:off x="3755200" y="17345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Teamarbeit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3755200" y="17345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Kommunikation/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Werkzeuge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Github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Wir haben mit Kanban gearbeitet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Mit dem Gantt diagramm Zeitpläne erstellt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Daten aneinander übermittelt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Code </a:t>
            </a:r>
            <a:r>
              <a:rPr lang="de"/>
              <a:t>voneinander</a:t>
            </a:r>
            <a:r>
              <a:rPr lang="de"/>
              <a:t> korrigiert (pull request)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886175" y="695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Kanban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idx="4294967295" type="body"/>
          </p:nvPr>
        </p:nvSpPr>
        <p:spPr>
          <a:xfrm>
            <a:off x="121750" y="845600"/>
            <a:ext cx="4854600" cy="3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1. Das Kanban hat uns bei unserer </a:t>
            </a:r>
            <a:r>
              <a:rPr lang="de"/>
              <a:t>Strukturiertheit</a:t>
            </a:r>
            <a:r>
              <a:rPr lang="de"/>
              <a:t> verbessert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2. Man konnte klar sehen wer was noch machen muss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3. Durch die 3 abteile wusste man ebenfalls wie viel man noch </a:t>
            </a:r>
            <a:r>
              <a:rPr lang="de"/>
              <a:t>vor sich</a:t>
            </a:r>
            <a:r>
              <a:rPr lang="de"/>
              <a:t> 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 4.Wir haben durch das Kanban keine wichtigen details im zusammenhang mit dem projekt vergessen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Chatprogramme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Kommunikation via </a:t>
            </a:r>
            <a:r>
              <a:rPr lang="de"/>
              <a:t>Whatsapp Gruppe (Schreiben)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Kommunikation via Discord Gruppe  (Reden und Schreiben)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