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ER Josef" userId="e6d23605-5bc1-4049-bd85-9a25b5fe4c82" providerId="ADAL" clId="{DA522EBC-1D59-41C8-91E3-0B32F6A2E8C6}"/>
    <pc:docChg chg="undo redo custSel addSld delSld modSld">
      <pc:chgData name="PEER Josef" userId="e6d23605-5bc1-4049-bd85-9a25b5fe4c82" providerId="ADAL" clId="{DA522EBC-1D59-41C8-91E3-0B32F6A2E8C6}" dt="2025-05-19T09:24:30.797" v="536" actId="47"/>
      <pc:docMkLst>
        <pc:docMk/>
      </pc:docMkLst>
      <pc:sldChg chg="addSp delSp modSp new mod setBg">
        <pc:chgData name="PEER Josef" userId="e6d23605-5bc1-4049-bd85-9a25b5fe4c82" providerId="ADAL" clId="{DA522EBC-1D59-41C8-91E3-0B32F6A2E8C6}" dt="2025-05-19T07:20:12.443" v="530" actId="26606"/>
        <pc:sldMkLst>
          <pc:docMk/>
          <pc:sldMk cId="2424886101" sldId="256"/>
        </pc:sldMkLst>
        <pc:spChg chg="mod">
          <ac:chgData name="PEER Josef" userId="e6d23605-5bc1-4049-bd85-9a25b5fe4c82" providerId="ADAL" clId="{DA522EBC-1D59-41C8-91E3-0B32F6A2E8C6}" dt="2025-05-19T07:20:12.443" v="530" actId="26606"/>
          <ac:spMkLst>
            <pc:docMk/>
            <pc:sldMk cId="2424886101" sldId="256"/>
            <ac:spMk id="2" creationId="{F65CC52F-AD95-9839-EF0A-B17F382A4B15}"/>
          </ac:spMkLst>
        </pc:spChg>
        <pc:spChg chg="mod">
          <ac:chgData name="PEER Josef" userId="e6d23605-5bc1-4049-bd85-9a25b5fe4c82" providerId="ADAL" clId="{DA522EBC-1D59-41C8-91E3-0B32F6A2E8C6}" dt="2025-05-19T07:20:12.443" v="530" actId="26606"/>
          <ac:spMkLst>
            <pc:docMk/>
            <pc:sldMk cId="2424886101" sldId="256"/>
            <ac:spMk id="3" creationId="{3998A937-853D-2C0B-FB7B-536B935043BA}"/>
          </ac:spMkLst>
        </pc:spChg>
        <pc:spChg chg="add del">
          <ac:chgData name="PEER Josef" userId="e6d23605-5bc1-4049-bd85-9a25b5fe4c82" providerId="ADAL" clId="{DA522EBC-1D59-41C8-91E3-0B32F6A2E8C6}" dt="2025-05-19T07:20:12.426" v="529" actId="26606"/>
          <ac:spMkLst>
            <pc:docMk/>
            <pc:sldMk cId="2424886101" sldId="256"/>
            <ac:spMk id="9" creationId="{3AD630B4-4CCC-7B1D-1803-DAED942D7E50}"/>
          </ac:spMkLst>
        </pc:spChg>
        <pc:grpChg chg="add">
          <ac:chgData name="PEER Josef" userId="e6d23605-5bc1-4049-bd85-9a25b5fe4c82" providerId="ADAL" clId="{DA522EBC-1D59-41C8-91E3-0B32F6A2E8C6}" dt="2025-05-19T07:20:12.443" v="530" actId="26606"/>
          <ac:grpSpMkLst>
            <pc:docMk/>
            <pc:sldMk cId="2424886101" sldId="256"/>
            <ac:grpSpMk id="8" creationId="{21FDCCC3-920F-43F6-DD97-D9B994520297}"/>
          </ac:grpSpMkLst>
        </pc:grpChg>
        <pc:picChg chg="add del">
          <ac:chgData name="PEER Josef" userId="e6d23605-5bc1-4049-bd85-9a25b5fe4c82" providerId="ADAL" clId="{DA522EBC-1D59-41C8-91E3-0B32F6A2E8C6}" dt="2025-05-19T07:20:12.426" v="529" actId="26606"/>
          <ac:picMkLst>
            <pc:docMk/>
            <pc:sldMk cId="2424886101" sldId="256"/>
            <ac:picMk id="5" creationId="{5CBC5E9D-E1CA-CE54-55E9-54197D9170F8}"/>
          </ac:picMkLst>
        </pc:picChg>
        <pc:cxnChg chg="add del">
          <ac:chgData name="PEER Josef" userId="e6d23605-5bc1-4049-bd85-9a25b5fe4c82" providerId="ADAL" clId="{DA522EBC-1D59-41C8-91E3-0B32F6A2E8C6}" dt="2025-05-19T07:20:12.426" v="529" actId="26606"/>
          <ac:cxnSpMkLst>
            <pc:docMk/>
            <pc:sldMk cId="2424886101" sldId="256"/>
            <ac:cxnSpMk id="11" creationId="{49264613-F0F7-08CE-0ADF-98407A64DAE6}"/>
          </ac:cxnSpMkLst>
        </pc:cxnChg>
      </pc:sldChg>
      <pc:sldChg chg="addSp delSp modSp new mod">
        <pc:chgData name="PEER Josef" userId="e6d23605-5bc1-4049-bd85-9a25b5fe4c82" providerId="ADAL" clId="{DA522EBC-1D59-41C8-91E3-0B32F6A2E8C6}" dt="2025-05-19T07:20:28" v="531" actId="26606"/>
        <pc:sldMkLst>
          <pc:docMk/>
          <pc:sldMk cId="206452266" sldId="257"/>
        </pc:sldMkLst>
        <pc:spChg chg="mod">
          <ac:chgData name="PEER Josef" userId="e6d23605-5bc1-4049-bd85-9a25b5fe4c82" providerId="ADAL" clId="{DA522EBC-1D59-41C8-91E3-0B32F6A2E8C6}" dt="2025-05-19T07:02:08.578" v="32" actId="20577"/>
          <ac:spMkLst>
            <pc:docMk/>
            <pc:sldMk cId="206452266" sldId="257"/>
            <ac:spMk id="2" creationId="{95EA29D6-F6C7-0CF8-C7BA-9678B0E816D2}"/>
          </ac:spMkLst>
        </pc:spChg>
        <pc:spChg chg="del mod">
          <ac:chgData name="PEER Josef" userId="e6d23605-5bc1-4049-bd85-9a25b5fe4c82" providerId="ADAL" clId="{DA522EBC-1D59-41C8-91E3-0B32F6A2E8C6}" dt="2025-05-19T07:20:28" v="531" actId="26606"/>
          <ac:spMkLst>
            <pc:docMk/>
            <pc:sldMk cId="206452266" sldId="257"/>
            <ac:spMk id="3" creationId="{08A39D99-C3CC-AA90-737E-2F2D51072D88}"/>
          </ac:spMkLst>
        </pc:spChg>
        <pc:graphicFrameChg chg="add">
          <ac:chgData name="PEER Josef" userId="e6d23605-5bc1-4049-bd85-9a25b5fe4c82" providerId="ADAL" clId="{DA522EBC-1D59-41C8-91E3-0B32F6A2E8C6}" dt="2025-05-19T07:20:28" v="531" actId="26606"/>
          <ac:graphicFrameMkLst>
            <pc:docMk/>
            <pc:sldMk cId="206452266" sldId="257"/>
            <ac:graphicFrameMk id="5" creationId="{7E02E891-4F0B-31CF-296C-96A0697202A0}"/>
          </ac:graphicFrameMkLst>
        </pc:graphicFrameChg>
      </pc:sldChg>
      <pc:sldChg chg="addSp delSp modSp new mod">
        <pc:chgData name="PEER Josef" userId="e6d23605-5bc1-4049-bd85-9a25b5fe4c82" providerId="ADAL" clId="{DA522EBC-1D59-41C8-91E3-0B32F6A2E8C6}" dt="2025-05-19T07:20:49.749" v="532" actId="26606"/>
        <pc:sldMkLst>
          <pc:docMk/>
          <pc:sldMk cId="1135439990" sldId="258"/>
        </pc:sldMkLst>
        <pc:spChg chg="mod">
          <ac:chgData name="PEER Josef" userId="e6d23605-5bc1-4049-bd85-9a25b5fe4c82" providerId="ADAL" clId="{DA522EBC-1D59-41C8-91E3-0B32F6A2E8C6}" dt="2025-05-19T07:07:42.533" v="226" actId="20577"/>
          <ac:spMkLst>
            <pc:docMk/>
            <pc:sldMk cId="1135439990" sldId="258"/>
            <ac:spMk id="2" creationId="{DF50FD1B-7B16-3688-DB79-5BE39D194A5A}"/>
          </ac:spMkLst>
        </pc:spChg>
        <pc:spChg chg="del mod">
          <ac:chgData name="PEER Josef" userId="e6d23605-5bc1-4049-bd85-9a25b5fe4c82" providerId="ADAL" clId="{DA522EBC-1D59-41C8-91E3-0B32F6A2E8C6}" dt="2025-05-19T07:20:49.749" v="532" actId="26606"/>
          <ac:spMkLst>
            <pc:docMk/>
            <pc:sldMk cId="1135439990" sldId="258"/>
            <ac:spMk id="3" creationId="{DACC53F1-2B16-5D09-6DD8-89BA5727250D}"/>
          </ac:spMkLst>
        </pc:spChg>
        <pc:graphicFrameChg chg="add">
          <ac:chgData name="PEER Josef" userId="e6d23605-5bc1-4049-bd85-9a25b5fe4c82" providerId="ADAL" clId="{DA522EBC-1D59-41C8-91E3-0B32F6A2E8C6}" dt="2025-05-19T07:20:49.749" v="532" actId="26606"/>
          <ac:graphicFrameMkLst>
            <pc:docMk/>
            <pc:sldMk cId="1135439990" sldId="258"/>
            <ac:graphicFrameMk id="5" creationId="{C380D64C-8CB3-F2FE-00AB-768C86E00465}"/>
          </ac:graphicFrameMkLst>
        </pc:graphicFrameChg>
      </pc:sldChg>
      <pc:sldChg chg="modSp new mod">
        <pc:chgData name="PEER Josef" userId="e6d23605-5bc1-4049-bd85-9a25b5fe4c82" providerId="ADAL" clId="{DA522EBC-1D59-41C8-91E3-0B32F6A2E8C6}" dt="2025-05-19T07:09:08.116" v="435" actId="20577"/>
        <pc:sldMkLst>
          <pc:docMk/>
          <pc:sldMk cId="3033261882" sldId="259"/>
        </pc:sldMkLst>
        <pc:spChg chg="mod">
          <ac:chgData name="PEER Josef" userId="e6d23605-5bc1-4049-bd85-9a25b5fe4c82" providerId="ADAL" clId="{DA522EBC-1D59-41C8-91E3-0B32F6A2E8C6}" dt="2025-05-19T07:08:30.824" v="341" actId="20577"/>
          <ac:spMkLst>
            <pc:docMk/>
            <pc:sldMk cId="3033261882" sldId="259"/>
            <ac:spMk id="2" creationId="{2D964082-E478-E6EB-43AE-907B759C7F11}"/>
          </ac:spMkLst>
        </pc:spChg>
        <pc:spChg chg="mod">
          <ac:chgData name="PEER Josef" userId="e6d23605-5bc1-4049-bd85-9a25b5fe4c82" providerId="ADAL" clId="{DA522EBC-1D59-41C8-91E3-0B32F6A2E8C6}" dt="2025-05-19T07:09:08.116" v="435" actId="20577"/>
          <ac:spMkLst>
            <pc:docMk/>
            <pc:sldMk cId="3033261882" sldId="259"/>
            <ac:spMk id="3" creationId="{4FEAC2C2-CCFF-340F-6B95-91A3B07E426A}"/>
          </ac:spMkLst>
        </pc:spChg>
      </pc:sldChg>
      <pc:sldChg chg="addSp delSp modSp new del mod setBg">
        <pc:chgData name="PEER Josef" userId="e6d23605-5bc1-4049-bd85-9a25b5fe4c82" providerId="ADAL" clId="{DA522EBC-1D59-41C8-91E3-0B32F6A2E8C6}" dt="2025-05-19T09:24:27.616" v="534" actId="47"/>
        <pc:sldMkLst>
          <pc:docMk/>
          <pc:sldMk cId="390203009" sldId="260"/>
        </pc:sldMkLst>
        <pc:spChg chg="mod ord">
          <ac:chgData name="PEER Josef" userId="e6d23605-5bc1-4049-bd85-9a25b5fe4c82" providerId="ADAL" clId="{DA522EBC-1D59-41C8-91E3-0B32F6A2E8C6}" dt="2025-05-19T07:19:46.700" v="527" actId="26606"/>
          <ac:spMkLst>
            <pc:docMk/>
            <pc:sldMk cId="390203009" sldId="260"/>
            <ac:spMk id="2" creationId="{77392DFE-2535-9B37-1938-402B663F247B}"/>
          </ac:spMkLst>
        </pc:spChg>
        <pc:spChg chg="del">
          <ac:chgData name="PEER Josef" userId="e6d23605-5bc1-4049-bd85-9a25b5fe4c82" providerId="ADAL" clId="{DA522EBC-1D59-41C8-91E3-0B32F6A2E8C6}" dt="2025-05-19T07:14:04.508" v="449" actId="22"/>
          <ac:spMkLst>
            <pc:docMk/>
            <pc:sldMk cId="390203009" sldId="260"/>
            <ac:spMk id="3" creationId="{A6C0E5FD-D92F-BC04-4445-51E876A601DA}"/>
          </ac:spMkLst>
        </pc:spChg>
        <pc:spChg chg="add del">
          <ac:chgData name="PEER Josef" userId="e6d23605-5bc1-4049-bd85-9a25b5fe4c82" providerId="ADAL" clId="{DA522EBC-1D59-41C8-91E3-0B32F6A2E8C6}" dt="2025-05-19T07:14:58.817" v="472" actId="26606"/>
          <ac:spMkLst>
            <pc:docMk/>
            <pc:sldMk cId="390203009" sldId="260"/>
            <ac:spMk id="7" creationId="{37C89E4B-3C9F-44B9-8B86-D9E3D112D8EC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9" creationId="{55D01852-B2E5-F30B-9CB2-BEE85EAFF27F}"/>
          </ac:spMkLst>
        </pc:spChg>
        <pc:spChg chg="add del">
          <ac:chgData name="PEER Josef" userId="e6d23605-5bc1-4049-bd85-9a25b5fe4c82" providerId="ADAL" clId="{DA522EBC-1D59-41C8-91E3-0B32F6A2E8C6}" dt="2025-05-19T07:14:28.643" v="453" actId="26606"/>
          <ac:spMkLst>
            <pc:docMk/>
            <pc:sldMk cId="390203009" sldId="260"/>
            <ac:spMk id="10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2" creationId="{99413ED5-9ED4-4772-BCE4-2BCAE6B12E35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3" creationId="{E45B1D5C-0827-4AF0-8186-11FC5A8B8B92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4" creationId="{04357C93-F0CB-4A1C-8F77-4E9063789819}"/>
          </ac:spMkLst>
        </pc:spChg>
        <pc:spChg chg="add del">
          <ac:chgData name="PEER Josef" userId="e6d23605-5bc1-4049-bd85-9a25b5fe4c82" providerId="ADAL" clId="{DA522EBC-1D59-41C8-91E3-0B32F6A2E8C6}" dt="2025-05-19T07:14:59.649" v="474" actId="26606"/>
          <ac:spMkLst>
            <pc:docMk/>
            <pc:sldMk cId="390203009" sldId="260"/>
            <ac:spMk id="15" creationId="{6753252F-4873-4F63-801D-CC719279A7D5}"/>
          </ac:spMkLst>
        </pc:spChg>
        <pc:spChg chg="add del">
          <ac:chgData name="PEER Josef" userId="e6d23605-5bc1-4049-bd85-9a25b5fe4c82" providerId="ADAL" clId="{DA522EBC-1D59-41C8-91E3-0B32F6A2E8C6}" dt="2025-05-19T07:14:34.466" v="455" actId="26606"/>
          <ac:spMkLst>
            <pc:docMk/>
            <pc:sldMk cId="390203009" sldId="260"/>
            <ac:spMk id="16" creationId="{90F533E9-6690-41A8-A372-4C6C622D028D}"/>
          </ac:spMkLst>
        </pc:spChg>
        <pc:spChg chg="add del">
          <ac:chgData name="PEER Josef" userId="e6d23605-5bc1-4049-bd85-9a25b5fe4c82" providerId="ADAL" clId="{DA522EBC-1D59-41C8-91E3-0B32F6A2E8C6}" dt="2025-05-19T07:14:59.649" v="474" actId="26606"/>
          <ac:spMkLst>
            <pc:docMk/>
            <pc:sldMk cId="390203009" sldId="260"/>
            <ac:spMk id="17" creationId="{047C8CCB-F95D-4249-92DD-651249D3535A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18" creationId="{04812C46-200A-4DEB-A05E-3ED6C68C2387}"/>
          </ac:spMkLst>
        </pc:spChg>
        <pc:spChg chg="add del">
          <ac:chgData name="PEER Josef" userId="e6d23605-5bc1-4049-bd85-9a25b5fe4c82" providerId="ADAL" clId="{DA522EBC-1D59-41C8-91E3-0B32F6A2E8C6}" dt="2025-05-19T07:14:36.785" v="457" actId="26606"/>
          <ac:spMkLst>
            <pc:docMk/>
            <pc:sldMk cId="390203009" sldId="260"/>
            <ac:spMk id="19" creationId="{D1EA859B-E555-4109-94F3-6700E046E008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20" creationId="{F13C74B1-5B17-4795-BED0-7140497B445A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1" creationId="{058A14AF-9FB5-4CC7-BA35-E8E85D3EDF0E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2" creationId="{3A9A4357-BD1D-4622-A4FE-766E6AB8DE84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3" creationId="{E659831F-0D9A-4C63-9EBB-8435B85A440F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4" creationId="{A2C0FF13-75E4-89E1-E24E-3BCC51FF3F38}"/>
          </ac:spMkLst>
        </pc:spChg>
        <pc:spChg chg="add del">
          <ac:chgData name="PEER Josef" userId="e6d23605-5bc1-4049-bd85-9a25b5fe4c82" providerId="ADAL" clId="{DA522EBC-1D59-41C8-91E3-0B32F6A2E8C6}" dt="2025-05-19T07:14:38.458" v="459" actId="26606"/>
          <ac:spMkLst>
            <pc:docMk/>
            <pc:sldMk cId="390203009" sldId="260"/>
            <ac:spMk id="25" creationId="{E6995CE5-F890-4ABA-82A2-26507CE8D2A3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26" creationId="{D4974D33-8DC5-464E-8C6D-BE58F0669C17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7" creationId="{F13C74B1-5B17-4795-BED0-7140497B445A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8" creationId="{D4974D33-8DC5-464E-8C6D-BE58F0669C17}"/>
          </ac:spMkLst>
        </pc:spChg>
        <pc:spChg chg="add del">
          <ac:chgData name="PEER Josef" userId="e6d23605-5bc1-4049-bd85-9a25b5fe4c82" providerId="ADAL" clId="{DA522EBC-1D59-41C8-91E3-0B32F6A2E8C6}" dt="2025-05-19T07:14:40.090" v="461" actId="26606"/>
          <ac:spMkLst>
            <pc:docMk/>
            <pc:sldMk cId="390203009" sldId="260"/>
            <ac:spMk id="29" creationId="{DD4F0E31-A170-39C7-8F3C-80B213A7364B}"/>
          </ac:spMkLst>
        </pc:spChg>
        <pc:spChg chg="add del">
          <ac:chgData name="PEER Josef" userId="e6d23605-5bc1-4049-bd85-9a25b5fe4c82" providerId="ADAL" clId="{DA522EBC-1D59-41C8-91E3-0B32F6A2E8C6}" dt="2025-05-19T07:15:00.947" v="476" actId="26606"/>
          <ac:spMkLst>
            <pc:docMk/>
            <pc:sldMk cId="390203009" sldId="260"/>
            <ac:spMk id="30" creationId="{8C0C924C-B427-13F6-4FC3-604ED1280B66}"/>
          </ac:spMkLst>
        </pc:spChg>
        <pc:spChg chg="add del">
          <ac:chgData name="PEER Josef" userId="e6d23605-5bc1-4049-bd85-9a25b5fe4c82" providerId="ADAL" clId="{DA522EBC-1D59-41C8-91E3-0B32F6A2E8C6}" dt="2025-05-19T07:14:41.472" v="463" actId="26606"/>
          <ac:spMkLst>
            <pc:docMk/>
            <pc:sldMk cId="390203009" sldId="260"/>
            <ac:spMk id="31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2" creationId="{DBC6133C-0615-4CE4-9132-37E609A9BDFA}"/>
          </ac:spMkLst>
        </pc:spChg>
        <pc:spChg chg="add del">
          <ac:chgData name="PEER Josef" userId="e6d23605-5bc1-4049-bd85-9a25b5fe4c82" providerId="ADAL" clId="{DA522EBC-1D59-41C8-91E3-0B32F6A2E8C6}" dt="2025-05-19T07:14:46.919" v="465" actId="26606"/>
          <ac:spMkLst>
            <pc:docMk/>
            <pc:sldMk cId="390203009" sldId="260"/>
            <ac:spMk id="33" creationId="{D4771268-CB57-404A-9271-370EB28F6090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4" creationId="{169CC832-2974-4E8D-90ED-3E2941BA7336}"/>
          </ac:spMkLst>
        </pc:spChg>
        <pc:spChg chg="add del">
          <ac:chgData name="PEER Josef" userId="e6d23605-5bc1-4049-bd85-9a25b5fe4c82" providerId="ADAL" clId="{DA522EBC-1D59-41C8-91E3-0B32F6A2E8C6}" dt="2025-05-19T07:14:49.363" v="467" actId="26606"/>
          <ac:spMkLst>
            <pc:docMk/>
            <pc:sldMk cId="390203009" sldId="260"/>
            <ac:spMk id="35" creationId="{D12DDE76-C203-4047-9998-63900085B5E8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6" creationId="{641F69CC-8B4E-3C2D-4A5B-4FAA726A3082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7" creationId="{55222F96-971A-4F90-B841-6BAB416C7AC1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8" creationId="{08980754-6F4B-43C9-B9BE-127B6BED6586}"/>
          </ac:spMkLst>
        </pc:spChg>
        <pc:spChg chg="add del">
          <ac:chgData name="PEER Josef" userId="e6d23605-5bc1-4049-bd85-9a25b5fe4c82" providerId="ADAL" clId="{DA522EBC-1D59-41C8-91E3-0B32F6A2E8C6}" dt="2025-05-19T07:15:03.608" v="478" actId="26606"/>
          <ac:spMkLst>
            <pc:docMk/>
            <pc:sldMk cId="390203009" sldId="260"/>
            <ac:spMk id="39" creationId="{2C1BBA94-3F40-40AA-8BB9-E69E25E537C1}"/>
          </ac:spMkLst>
        </pc:spChg>
        <pc:spChg chg="add del">
          <ac:chgData name="PEER Josef" userId="e6d23605-5bc1-4049-bd85-9a25b5fe4c82" providerId="ADAL" clId="{DA522EBC-1D59-41C8-91E3-0B32F6A2E8C6}" dt="2025-05-19T07:19:43.431" v="526" actId="22"/>
          <ac:spMkLst>
            <pc:docMk/>
            <pc:sldMk cId="390203009" sldId="260"/>
            <ac:spMk id="41" creationId="{E4FACCD3-5B53-C3AA-F5EB-77D659C86722}"/>
          </ac:spMkLst>
        </pc:spChg>
        <pc:grpChg chg="add del">
          <ac:chgData name="PEER Josef" userId="e6d23605-5bc1-4049-bd85-9a25b5fe4c82" providerId="ADAL" clId="{DA522EBC-1D59-41C8-91E3-0B32F6A2E8C6}" dt="2025-05-19T07:19:46.700" v="527" actId="26606"/>
          <ac:grpSpMkLst>
            <pc:docMk/>
            <pc:sldMk cId="390203009" sldId="260"/>
            <ac:grpSpMk id="42" creationId="{6258F736-B256-8039-9DC6-F4E49A5C5AD5}"/>
          </ac:grpSpMkLst>
        </pc:grpChg>
        <pc:grpChg chg="add">
          <ac:chgData name="PEER Josef" userId="e6d23605-5bc1-4049-bd85-9a25b5fe4c82" providerId="ADAL" clId="{DA522EBC-1D59-41C8-91E3-0B32F6A2E8C6}" dt="2025-05-19T07:19:46.700" v="527" actId="26606"/>
          <ac:grpSpMkLst>
            <pc:docMk/>
            <pc:sldMk cId="390203009" sldId="260"/>
            <ac:grpSpMk id="49" creationId="{71E4E172-1EA7-E251-8265-AD4D67315470}"/>
          </ac:grpSpMkLst>
        </pc:grpChg>
        <pc:picChg chg="add del mod ord">
          <ac:chgData name="PEER Josef" userId="e6d23605-5bc1-4049-bd85-9a25b5fe4c82" providerId="ADAL" clId="{DA522EBC-1D59-41C8-91E3-0B32F6A2E8C6}" dt="2025-05-19T07:17:55.310" v="518" actId="478"/>
          <ac:picMkLst>
            <pc:docMk/>
            <pc:sldMk cId="390203009" sldId="260"/>
            <ac:picMk id="5" creationId="{DDDC7E1C-9695-CFD9-C891-1F1D97C2B6A7}"/>
          </ac:picMkLst>
        </pc:picChg>
        <pc:picChg chg="add mod ord">
          <ac:chgData name="PEER Josef" userId="e6d23605-5bc1-4049-bd85-9a25b5fe4c82" providerId="ADAL" clId="{DA522EBC-1D59-41C8-91E3-0B32F6A2E8C6}" dt="2025-05-19T07:19:46.700" v="527" actId="26606"/>
          <ac:picMkLst>
            <pc:docMk/>
            <pc:sldMk cId="390203009" sldId="260"/>
            <ac:picMk id="40" creationId="{5B5F37EA-DA1D-0A8B-518E-49249C7B7E70}"/>
          </ac:picMkLst>
        </pc:picChg>
        <pc:cxnChg chg="add del">
          <ac:chgData name="PEER Josef" userId="e6d23605-5bc1-4049-bd85-9a25b5fe4c82" providerId="ADAL" clId="{DA522EBC-1D59-41C8-91E3-0B32F6A2E8C6}" dt="2025-05-19T07:14:58.817" v="472" actId="26606"/>
          <ac:cxnSpMkLst>
            <pc:docMk/>
            <pc:sldMk cId="390203009" sldId="260"/>
            <ac:cxnSpMk id="8" creationId="{AA2EAA10-076F-46BD-8F0F-B9A2FB77A85C}"/>
          </ac:cxnSpMkLst>
        </pc:cxnChg>
        <pc:cxnChg chg="add del">
          <ac:chgData name="PEER Josef" userId="e6d23605-5bc1-4049-bd85-9a25b5fe4c82" providerId="ADAL" clId="{DA522EBC-1D59-41C8-91E3-0B32F6A2E8C6}" dt="2025-05-19T07:14:58.817" v="472" actId="26606"/>
          <ac:cxnSpMkLst>
            <pc:docMk/>
            <pc:sldMk cId="390203009" sldId="260"/>
            <ac:cxnSpMk id="11" creationId="{D891E407-403B-4764-86C9-33A56D3BCAA3}"/>
          </ac:cxnSpMkLst>
        </pc:cxnChg>
      </pc:sldChg>
      <pc:sldChg chg="addSp delSp modSp new del mod setBg">
        <pc:chgData name="PEER Josef" userId="e6d23605-5bc1-4049-bd85-9a25b5fe4c82" providerId="ADAL" clId="{DA522EBC-1D59-41C8-91E3-0B32F6A2E8C6}" dt="2025-05-19T09:24:28.902" v="535" actId="47"/>
        <pc:sldMkLst>
          <pc:docMk/>
          <pc:sldMk cId="3913988485" sldId="261"/>
        </pc:sldMkLst>
        <pc:spChg chg="mod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2" creationId="{A347F08D-CCA2-5B36-B638-16B251E5664D}"/>
          </ac:spMkLst>
        </pc:spChg>
        <pc:spChg chg="del">
          <ac:chgData name="PEER Josef" userId="e6d23605-5bc1-4049-bd85-9a25b5fe4c82" providerId="ADAL" clId="{DA522EBC-1D59-41C8-91E3-0B32F6A2E8C6}" dt="2025-05-19T07:15:50.854" v="497" actId="22"/>
          <ac:spMkLst>
            <pc:docMk/>
            <pc:sldMk cId="3913988485" sldId="261"/>
            <ac:spMk id="3" creationId="{FB4E27AD-E790-16AA-1CF1-06C49565758B}"/>
          </ac:spMkLst>
        </pc:spChg>
        <pc:spChg chg="add del mod">
          <ac:chgData name="PEER Josef" userId="e6d23605-5bc1-4049-bd85-9a25b5fe4c82" providerId="ADAL" clId="{DA522EBC-1D59-41C8-91E3-0B32F6A2E8C6}" dt="2025-05-19T07:16:29.916" v="500" actId="22"/>
          <ac:spMkLst>
            <pc:docMk/>
            <pc:sldMk cId="3913988485" sldId="261"/>
            <ac:spMk id="7" creationId="{D005F450-3A55-8A22-E016-9AB02D7B7EFE}"/>
          </ac:spMkLst>
        </pc:spChg>
        <pc:spChg chg="add mod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3" creationId="{D3D2F584-63A1-9EF4-BBE8-FED2E51281D0}"/>
          </ac:spMkLst>
        </pc:spChg>
        <pc:spChg chg="add del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6" creationId="{6897DEB4-4A88-4293-A935-9B25506C1530}"/>
          </ac:spMkLst>
        </pc:spChg>
        <pc:spChg chg="add del">
          <ac:chgData name="PEER Josef" userId="e6d23605-5bc1-4049-bd85-9a25b5fe4c82" providerId="ADAL" clId="{DA522EBC-1D59-41C8-91E3-0B32F6A2E8C6}" dt="2025-05-19T07:21:00.496" v="533" actId="26606"/>
          <ac:spMkLst>
            <pc:docMk/>
            <pc:sldMk cId="3913988485" sldId="261"/>
            <ac:spMk id="18" creationId="{FBE42BC3-6707-4CBF-9386-048B994A4F19}"/>
          </ac:spMkLst>
        </pc:spChg>
        <pc:grpChg chg="add">
          <ac:chgData name="PEER Josef" userId="e6d23605-5bc1-4049-bd85-9a25b5fe4c82" providerId="ADAL" clId="{DA522EBC-1D59-41C8-91E3-0B32F6A2E8C6}" dt="2025-05-19T07:21:00.496" v="533" actId="26606"/>
          <ac:grpSpMkLst>
            <pc:docMk/>
            <pc:sldMk cId="3913988485" sldId="261"/>
            <ac:grpSpMk id="23" creationId="{1FD67D68-9B83-C338-8342-3348D8F22347}"/>
          </ac:grpSpMkLst>
        </pc:grpChg>
        <pc:picChg chg="add del mod ord">
          <ac:chgData name="PEER Josef" userId="e6d23605-5bc1-4049-bd85-9a25b5fe4c82" providerId="ADAL" clId="{DA522EBC-1D59-41C8-91E3-0B32F6A2E8C6}" dt="2025-05-19T07:16:06.662" v="499" actId="478"/>
          <ac:picMkLst>
            <pc:docMk/>
            <pc:sldMk cId="3913988485" sldId="261"/>
            <ac:picMk id="5" creationId="{111CBC1D-11AF-3085-618E-EEF1A93AEDFA}"/>
          </ac:picMkLst>
        </pc:picChg>
        <pc:picChg chg="add mod ord">
          <ac:chgData name="PEER Josef" userId="e6d23605-5bc1-4049-bd85-9a25b5fe4c82" providerId="ADAL" clId="{DA522EBC-1D59-41C8-91E3-0B32F6A2E8C6}" dt="2025-05-19T07:21:00.496" v="533" actId="26606"/>
          <ac:picMkLst>
            <pc:docMk/>
            <pc:sldMk cId="3913988485" sldId="261"/>
            <ac:picMk id="9" creationId="{AF90375B-4296-AC5F-A387-10FAEF981757}"/>
          </ac:picMkLst>
        </pc:picChg>
      </pc:sldChg>
      <pc:sldChg chg="addSp delSp modSp new del mod setBg">
        <pc:chgData name="PEER Josef" userId="e6d23605-5bc1-4049-bd85-9a25b5fe4c82" providerId="ADAL" clId="{DA522EBC-1D59-41C8-91E3-0B32F6A2E8C6}" dt="2025-05-19T09:24:30.797" v="536" actId="47"/>
        <pc:sldMkLst>
          <pc:docMk/>
          <pc:sldMk cId="1150393402" sldId="262"/>
        </pc:sldMkLst>
        <pc:spChg chg="mod">
          <ac:chgData name="PEER Josef" userId="e6d23605-5bc1-4049-bd85-9a25b5fe4c82" providerId="ADAL" clId="{DA522EBC-1D59-41C8-91E3-0B32F6A2E8C6}" dt="2025-05-19T07:19:25.039" v="523" actId="26606"/>
          <ac:spMkLst>
            <pc:docMk/>
            <pc:sldMk cId="1150393402" sldId="262"/>
            <ac:spMk id="2" creationId="{5A159083-3ABD-F78B-0B5E-233E87CE71A2}"/>
          </ac:spMkLst>
        </pc:spChg>
        <pc:spChg chg="add del">
          <ac:chgData name="PEER Josef" userId="e6d23605-5bc1-4049-bd85-9a25b5fe4c82" providerId="ADAL" clId="{DA522EBC-1D59-41C8-91E3-0B32F6A2E8C6}" dt="2025-05-19T07:19:10.177" v="521" actId="478"/>
          <ac:spMkLst>
            <pc:docMk/>
            <pc:sldMk cId="1150393402" sldId="262"/>
            <ac:spMk id="3" creationId="{C40BD32D-799D-5E57-0768-1F1C2DC5B2DE}"/>
          </ac:spMkLst>
        </pc:spChg>
        <pc:grpChg chg="add">
          <ac:chgData name="PEER Josef" userId="e6d23605-5bc1-4049-bd85-9a25b5fe4c82" providerId="ADAL" clId="{DA522EBC-1D59-41C8-91E3-0B32F6A2E8C6}" dt="2025-05-19T07:19:25.039" v="523" actId="26606"/>
          <ac:grpSpMkLst>
            <pc:docMk/>
            <pc:sldMk cId="1150393402" sldId="262"/>
            <ac:grpSpMk id="12" creationId="{71E4E172-1EA7-E251-8265-AD4D67315470}"/>
          </ac:grpSpMkLst>
        </pc:grpChg>
        <pc:picChg chg="add del mod ord">
          <ac:chgData name="PEER Josef" userId="e6d23605-5bc1-4049-bd85-9a25b5fe4c82" providerId="ADAL" clId="{DA522EBC-1D59-41C8-91E3-0B32F6A2E8C6}" dt="2025-05-19T07:19:10.173" v="520" actId="22"/>
          <ac:picMkLst>
            <pc:docMk/>
            <pc:sldMk cId="1150393402" sldId="262"/>
            <ac:picMk id="5" creationId="{96A0B3DA-41DB-5959-4C8E-C3635016C660}"/>
          </ac:picMkLst>
        </pc:picChg>
        <pc:picChg chg="add mod">
          <ac:chgData name="PEER Josef" userId="e6d23605-5bc1-4049-bd85-9a25b5fe4c82" providerId="ADAL" clId="{DA522EBC-1D59-41C8-91E3-0B32F6A2E8C6}" dt="2025-05-19T07:19:27.379" v="525" actId="962"/>
          <ac:picMkLst>
            <pc:docMk/>
            <pc:sldMk cId="1150393402" sldId="262"/>
            <ac:picMk id="7" creationId="{4DDFF3A2-FA16-1C3A-905B-5A859382DAC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14FFDF-4976-47A9-93FC-C63000472BD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78AA21C-74D5-4C71-BC12-60C55F0FD10C}">
      <dgm:prSet/>
      <dgm:spPr/>
      <dgm:t>
        <a:bodyPr/>
        <a:lstStyle/>
        <a:p>
          <a:r>
            <a:rPr lang="de-AT"/>
            <a:t>Prozess-Logger</a:t>
          </a:r>
          <a:endParaRPr lang="en-US"/>
        </a:p>
      </dgm:t>
    </dgm:pt>
    <dgm:pt modelId="{2F0BF20F-1043-4520-8AD7-AA21ECA9ED52}" type="parTrans" cxnId="{C93EFE30-1EA5-4DBC-9297-7513EE8120AE}">
      <dgm:prSet/>
      <dgm:spPr/>
      <dgm:t>
        <a:bodyPr/>
        <a:lstStyle/>
        <a:p>
          <a:endParaRPr lang="en-US"/>
        </a:p>
      </dgm:t>
    </dgm:pt>
    <dgm:pt modelId="{A364160C-83BC-4285-B6B7-339DFC5FB64D}" type="sibTrans" cxnId="{C93EFE30-1EA5-4DBC-9297-7513EE8120AE}">
      <dgm:prSet/>
      <dgm:spPr/>
      <dgm:t>
        <a:bodyPr/>
        <a:lstStyle/>
        <a:p>
          <a:endParaRPr lang="en-US"/>
        </a:p>
      </dgm:t>
    </dgm:pt>
    <dgm:pt modelId="{A16A4E6B-DC5B-4BC3-AD89-7AEA21479122}">
      <dgm:prSet/>
      <dgm:spPr/>
      <dgm:t>
        <a:bodyPr/>
        <a:lstStyle/>
        <a:p>
          <a:r>
            <a:rPr lang="de-AT"/>
            <a:t>Loggt laufende Prozesse</a:t>
          </a:r>
          <a:endParaRPr lang="en-US"/>
        </a:p>
      </dgm:t>
    </dgm:pt>
    <dgm:pt modelId="{E20385F4-C1D8-413F-8CDA-F5FF107E8425}" type="parTrans" cxnId="{AC3E69F6-9772-4B1D-B855-D61F709B7520}">
      <dgm:prSet/>
      <dgm:spPr/>
      <dgm:t>
        <a:bodyPr/>
        <a:lstStyle/>
        <a:p>
          <a:endParaRPr lang="en-US"/>
        </a:p>
      </dgm:t>
    </dgm:pt>
    <dgm:pt modelId="{1FEF99FC-594E-4220-8090-1CE5563E56C4}" type="sibTrans" cxnId="{AC3E69F6-9772-4B1D-B855-D61F709B7520}">
      <dgm:prSet/>
      <dgm:spPr/>
      <dgm:t>
        <a:bodyPr/>
        <a:lstStyle/>
        <a:p>
          <a:endParaRPr lang="en-US"/>
        </a:p>
      </dgm:t>
    </dgm:pt>
    <dgm:pt modelId="{0E94C6E5-10F8-4689-A38C-428FC650BD1F}">
      <dgm:prSet/>
      <dgm:spPr/>
      <dgm:t>
        <a:bodyPr/>
        <a:lstStyle/>
        <a:p>
          <a:r>
            <a:rPr lang="de-AT"/>
            <a:t>Zeigt die aktuelle sowie die insgesamt gelaufene Zeit von Programmen in einem GUI an</a:t>
          </a:r>
          <a:endParaRPr lang="en-US"/>
        </a:p>
      </dgm:t>
    </dgm:pt>
    <dgm:pt modelId="{2F6694DB-400C-4951-9C79-B32B3132A07D}" type="parTrans" cxnId="{37F58568-CFE7-406E-865A-8A2B3B33BA45}">
      <dgm:prSet/>
      <dgm:spPr/>
      <dgm:t>
        <a:bodyPr/>
        <a:lstStyle/>
        <a:p>
          <a:endParaRPr lang="en-US"/>
        </a:p>
      </dgm:t>
    </dgm:pt>
    <dgm:pt modelId="{0F2AC3D4-24E8-45A9-8D5A-84FF8B56FD7D}" type="sibTrans" cxnId="{37F58568-CFE7-406E-865A-8A2B3B33BA45}">
      <dgm:prSet/>
      <dgm:spPr/>
      <dgm:t>
        <a:bodyPr/>
        <a:lstStyle/>
        <a:p>
          <a:endParaRPr lang="en-US"/>
        </a:p>
      </dgm:t>
    </dgm:pt>
    <dgm:pt modelId="{027F0FA7-168F-4D9D-AC6F-31DE087D819C}" type="pres">
      <dgm:prSet presAssocID="{0614FFDF-4976-47A9-93FC-C63000472B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0938E-7538-4926-8D7D-4D98AF2154CF}" type="pres">
      <dgm:prSet presAssocID="{978AA21C-74D5-4C71-BC12-60C55F0FD10C}" presName="hierRoot1" presStyleCnt="0"/>
      <dgm:spPr/>
    </dgm:pt>
    <dgm:pt modelId="{8161C77F-C51D-4572-B8FD-8B50D0440948}" type="pres">
      <dgm:prSet presAssocID="{978AA21C-74D5-4C71-BC12-60C55F0FD10C}" presName="composite" presStyleCnt="0"/>
      <dgm:spPr/>
    </dgm:pt>
    <dgm:pt modelId="{BFDAF83A-3181-48BF-9139-4D26B97688FE}" type="pres">
      <dgm:prSet presAssocID="{978AA21C-74D5-4C71-BC12-60C55F0FD10C}" presName="background" presStyleLbl="node0" presStyleIdx="0" presStyleCnt="3"/>
      <dgm:spPr/>
    </dgm:pt>
    <dgm:pt modelId="{90DA68B4-8CAF-458A-98D6-27ACF4A043F9}" type="pres">
      <dgm:prSet presAssocID="{978AA21C-74D5-4C71-BC12-60C55F0FD10C}" presName="text" presStyleLbl="fgAcc0" presStyleIdx="0" presStyleCnt="3">
        <dgm:presLayoutVars>
          <dgm:chPref val="3"/>
        </dgm:presLayoutVars>
      </dgm:prSet>
      <dgm:spPr/>
    </dgm:pt>
    <dgm:pt modelId="{42FA09BB-70F1-4F7D-89BE-EABEEBA7C21C}" type="pres">
      <dgm:prSet presAssocID="{978AA21C-74D5-4C71-BC12-60C55F0FD10C}" presName="hierChild2" presStyleCnt="0"/>
      <dgm:spPr/>
    </dgm:pt>
    <dgm:pt modelId="{2DDC2AF9-9D74-4F15-AF8F-4CD5DABA6A71}" type="pres">
      <dgm:prSet presAssocID="{A16A4E6B-DC5B-4BC3-AD89-7AEA21479122}" presName="hierRoot1" presStyleCnt="0"/>
      <dgm:spPr/>
    </dgm:pt>
    <dgm:pt modelId="{89A05AD4-D518-4CDE-A920-048B3F8991A8}" type="pres">
      <dgm:prSet presAssocID="{A16A4E6B-DC5B-4BC3-AD89-7AEA21479122}" presName="composite" presStyleCnt="0"/>
      <dgm:spPr/>
    </dgm:pt>
    <dgm:pt modelId="{9DA75E3B-0619-4351-8788-0C42F7734AD5}" type="pres">
      <dgm:prSet presAssocID="{A16A4E6B-DC5B-4BC3-AD89-7AEA21479122}" presName="background" presStyleLbl="node0" presStyleIdx="1" presStyleCnt="3"/>
      <dgm:spPr/>
    </dgm:pt>
    <dgm:pt modelId="{568C13E5-965D-47FE-83CD-A73DFA681455}" type="pres">
      <dgm:prSet presAssocID="{A16A4E6B-DC5B-4BC3-AD89-7AEA21479122}" presName="text" presStyleLbl="fgAcc0" presStyleIdx="1" presStyleCnt="3">
        <dgm:presLayoutVars>
          <dgm:chPref val="3"/>
        </dgm:presLayoutVars>
      </dgm:prSet>
      <dgm:spPr/>
    </dgm:pt>
    <dgm:pt modelId="{FD4EBE5E-5136-478F-B6C2-0B1870EA38A2}" type="pres">
      <dgm:prSet presAssocID="{A16A4E6B-DC5B-4BC3-AD89-7AEA21479122}" presName="hierChild2" presStyleCnt="0"/>
      <dgm:spPr/>
    </dgm:pt>
    <dgm:pt modelId="{E02C659C-2B9D-4CA0-9544-EDC563782D12}" type="pres">
      <dgm:prSet presAssocID="{0E94C6E5-10F8-4689-A38C-428FC650BD1F}" presName="hierRoot1" presStyleCnt="0"/>
      <dgm:spPr/>
    </dgm:pt>
    <dgm:pt modelId="{9136C18F-3C26-49DB-8D35-4639B7E0979C}" type="pres">
      <dgm:prSet presAssocID="{0E94C6E5-10F8-4689-A38C-428FC650BD1F}" presName="composite" presStyleCnt="0"/>
      <dgm:spPr/>
    </dgm:pt>
    <dgm:pt modelId="{245129A5-4679-43A4-B045-6DCCEA260963}" type="pres">
      <dgm:prSet presAssocID="{0E94C6E5-10F8-4689-A38C-428FC650BD1F}" presName="background" presStyleLbl="node0" presStyleIdx="2" presStyleCnt="3"/>
      <dgm:spPr/>
    </dgm:pt>
    <dgm:pt modelId="{8BAD3643-AE6C-46D1-AA9D-D72212D75217}" type="pres">
      <dgm:prSet presAssocID="{0E94C6E5-10F8-4689-A38C-428FC650BD1F}" presName="text" presStyleLbl="fgAcc0" presStyleIdx="2" presStyleCnt="3">
        <dgm:presLayoutVars>
          <dgm:chPref val="3"/>
        </dgm:presLayoutVars>
      </dgm:prSet>
      <dgm:spPr/>
    </dgm:pt>
    <dgm:pt modelId="{FAD62E42-B13C-471F-8108-357FB1C8F5B6}" type="pres">
      <dgm:prSet presAssocID="{0E94C6E5-10F8-4689-A38C-428FC650BD1F}" presName="hierChild2" presStyleCnt="0"/>
      <dgm:spPr/>
    </dgm:pt>
  </dgm:ptLst>
  <dgm:cxnLst>
    <dgm:cxn modelId="{6F291110-8598-48B5-B0BE-D2EC9406A444}" type="presOf" srcId="{0E94C6E5-10F8-4689-A38C-428FC650BD1F}" destId="{8BAD3643-AE6C-46D1-AA9D-D72212D75217}" srcOrd="0" destOrd="0" presId="urn:microsoft.com/office/officeart/2005/8/layout/hierarchy1"/>
    <dgm:cxn modelId="{C93EFE30-1EA5-4DBC-9297-7513EE8120AE}" srcId="{0614FFDF-4976-47A9-93FC-C63000472BD7}" destId="{978AA21C-74D5-4C71-BC12-60C55F0FD10C}" srcOrd="0" destOrd="0" parTransId="{2F0BF20F-1043-4520-8AD7-AA21ECA9ED52}" sibTransId="{A364160C-83BC-4285-B6B7-339DFC5FB64D}"/>
    <dgm:cxn modelId="{37F58568-CFE7-406E-865A-8A2B3B33BA45}" srcId="{0614FFDF-4976-47A9-93FC-C63000472BD7}" destId="{0E94C6E5-10F8-4689-A38C-428FC650BD1F}" srcOrd="2" destOrd="0" parTransId="{2F6694DB-400C-4951-9C79-B32B3132A07D}" sibTransId="{0F2AC3D4-24E8-45A9-8D5A-84FF8B56FD7D}"/>
    <dgm:cxn modelId="{7604948F-2EC6-4962-921C-9FC57E235473}" type="presOf" srcId="{A16A4E6B-DC5B-4BC3-AD89-7AEA21479122}" destId="{568C13E5-965D-47FE-83CD-A73DFA681455}" srcOrd="0" destOrd="0" presId="urn:microsoft.com/office/officeart/2005/8/layout/hierarchy1"/>
    <dgm:cxn modelId="{D157FDB4-0332-45CB-A090-FBF16003126E}" type="presOf" srcId="{978AA21C-74D5-4C71-BC12-60C55F0FD10C}" destId="{90DA68B4-8CAF-458A-98D6-27ACF4A043F9}" srcOrd="0" destOrd="0" presId="urn:microsoft.com/office/officeart/2005/8/layout/hierarchy1"/>
    <dgm:cxn modelId="{7EF52FB9-AB46-4C20-BB50-3BB9FB7088BA}" type="presOf" srcId="{0614FFDF-4976-47A9-93FC-C63000472BD7}" destId="{027F0FA7-168F-4D9D-AC6F-31DE087D819C}" srcOrd="0" destOrd="0" presId="urn:microsoft.com/office/officeart/2005/8/layout/hierarchy1"/>
    <dgm:cxn modelId="{AC3E69F6-9772-4B1D-B855-D61F709B7520}" srcId="{0614FFDF-4976-47A9-93FC-C63000472BD7}" destId="{A16A4E6B-DC5B-4BC3-AD89-7AEA21479122}" srcOrd="1" destOrd="0" parTransId="{E20385F4-C1D8-413F-8CDA-F5FF107E8425}" sibTransId="{1FEF99FC-594E-4220-8090-1CE5563E56C4}"/>
    <dgm:cxn modelId="{32BB750B-EF3C-4E0E-9F56-A1BB6C46A865}" type="presParOf" srcId="{027F0FA7-168F-4D9D-AC6F-31DE087D819C}" destId="{B930938E-7538-4926-8D7D-4D98AF2154CF}" srcOrd="0" destOrd="0" presId="urn:microsoft.com/office/officeart/2005/8/layout/hierarchy1"/>
    <dgm:cxn modelId="{B6639B2C-7B46-425E-BFC0-34D34D5379F2}" type="presParOf" srcId="{B930938E-7538-4926-8D7D-4D98AF2154CF}" destId="{8161C77F-C51D-4572-B8FD-8B50D0440948}" srcOrd="0" destOrd="0" presId="urn:microsoft.com/office/officeart/2005/8/layout/hierarchy1"/>
    <dgm:cxn modelId="{CBD59B35-FA62-4D95-BD67-1552CD5259F0}" type="presParOf" srcId="{8161C77F-C51D-4572-B8FD-8B50D0440948}" destId="{BFDAF83A-3181-48BF-9139-4D26B97688FE}" srcOrd="0" destOrd="0" presId="urn:microsoft.com/office/officeart/2005/8/layout/hierarchy1"/>
    <dgm:cxn modelId="{4FD11B3D-6034-4F1C-9B37-04EF31597956}" type="presParOf" srcId="{8161C77F-C51D-4572-B8FD-8B50D0440948}" destId="{90DA68B4-8CAF-458A-98D6-27ACF4A043F9}" srcOrd="1" destOrd="0" presId="urn:microsoft.com/office/officeart/2005/8/layout/hierarchy1"/>
    <dgm:cxn modelId="{76AB2951-C585-4FC5-8A0D-11ACAB12505F}" type="presParOf" srcId="{B930938E-7538-4926-8D7D-4D98AF2154CF}" destId="{42FA09BB-70F1-4F7D-89BE-EABEEBA7C21C}" srcOrd="1" destOrd="0" presId="urn:microsoft.com/office/officeart/2005/8/layout/hierarchy1"/>
    <dgm:cxn modelId="{4B66A3D6-0E86-46AD-8C9B-040010D2B99D}" type="presParOf" srcId="{027F0FA7-168F-4D9D-AC6F-31DE087D819C}" destId="{2DDC2AF9-9D74-4F15-AF8F-4CD5DABA6A71}" srcOrd="1" destOrd="0" presId="urn:microsoft.com/office/officeart/2005/8/layout/hierarchy1"/>
    <dgm:cxn modelId="{959F2209-E019-4CC6-962C-A723A2A42E11}" type="presParOf" srcId="{2DDC2AF9-9D74-4F15-AF8F-4CD5DABA6A71}" destId="{89A05AD4-D518-4CDE-A920-048B3F8991A8}" srcOrd="0" destOrd="0" presId="urn:microsoft.com/office/officeart/2005/8/layout/hierarchy1"/>
    <dgm:cxn modelId="{4DD7B70F-4534-439E-924F-AB5243752E68}" type="presParOf" srcId="{89A05AD4-D518-4CDE-A920-048B3F8991A8}" destId="{9DA75E3B-0619-4351-8788-0C42F7734AD5}" srcOrd="0" destOrd="0" presId="urn:microsoft.com/office/officeart/2005/8/layout/hierarchy1"/>
    <dgm:cxn modelId="{55718651-E508-42D9-A37B-8F41B1A8C326}" type="presParOf" srcId="{89A05AD4-D518-4CDE-A920-048B3F8991A8}" destId="{568C13E5-965D-47FE-83CD-A73DFA681455}" srcOrd="1" destOrd="0" presId="urn:microsoft.com/office/officeart/2005/8/layout/hierarchy1"/>
    <dgm:cxn modelId="{0EF95DF8-12C8-4F30-8A5C-7F6AAD454283}" type="presParOf" srcId="{2DDC2AF9-9D74-4F15-AF8F-4CD5DABA6A71}" destId="{FD4EBE5E-5136-478F-B6C2-0B1870EA38A2}" srcOrd="1" destOrd="0" presId="urn:microsoft.com/office/officeart/2005/8/layout/hierarchy1"/>
    <dgm:cxn modelId="{551FF4DC-79BB-4963-B1E3-6CF8F37027FC}" type="presParOf" srcId="{027F0FA7-168F-4D9D-AC6F-31DE087D819C}" destId="{E02C659C-2B9D-4CA0-9544-EDC563782D12}" srcOrd="2" destOrd="0" presId="urn:microsoft.com/office/officeart/2005/8/layout/hierarchy1"/>
    <dgm:cxn modelId="{B4E34393-0E6E-4221-9194-3AAA72DEB3F4}" type="presParOf" srcId="{E02C659C-2B9D-4CA0-9544-EDC563782D12}" destId="{9136C18F-3C26-49DB-8D35-4639B7E0979C}" srcOrd="0" destOrd="0" presId="urn:microsoft.com/office/officeart/2005/8/layout/hierarchy1"/>
    <dgm:cxn modelId="{ADE93A56-673E-447C-A42B-FC21B7EEC22C}" type="presParOf" srcId="{9136C18F-3C26-49DB-8D35-4639B7E0979C}" destId="{245129A5-4679-43A4-B045-6DCCEA260963}" srcOrd="0" destOrd="0" presId="urn:microsoft.com/office/officeart/2005/8/layout/hierarchy1"/>
    <dgm:cxn modelId="{4BF2374C-998A-4862-9DFB-846B1381B3FC}" type="presParOf" srcId="{9136C18F-3C26-49DB-8D35-4639B7E0979C}" destId="{8BAD3643-AE6C-46D1-AA9D-D72212D75217}" srcOrd="1" destOrd="0" presId="urn:microsoft.com/office/officeart/2005/8/layout/hierarchy1"/>
    <dgm:cxn modelId="{58F8DCAD-BAFB-41BB-80BD-F0DCAB1E4BD3}" type="presParOf" srcId="{E02C659C-2B9D-4CA0-9544-EDC563782D12}" destId="{FAD62E42-B13C-471F-8108-357FB1C8F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0A92A0-E761-4B69-95EB-BAE824EE1CF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C7B876-D2B4-45F9-AB2D-C26C94BA4CDF}">
      <dgm:prSet/>
      <dgm:spPr/>
      <dgm:t>
        <a:bodyPr/>
        <a:lstStyle/>
        <a:p>
          <a:r>
            <a:rPr lang="de-AT"/>
            <a:t>ER-Diagramm</a:t>
          </a:r>
          <a:endParaRPr lang="en-US"/>
        </a:p>
      </dgm:t>
    </dgm:pt>
    <dgm:pt modelId="{E8549AC9-4F4D-462A-AFB8-5906F3A96EFD}" type="parTrans" cxnId="{B3BC6E2F-F329-4690-A8BA-558AC24DEFFD}">
      <dgm:prSet/>
      <dgm:spPr/>
      <dgm:t>
        <a:bodyPr/>
        <a:lstStyle/>
        <a:p>
          <a:endParaRPr lang="en-US"/>
        </a:p>
      </dgm:t>
    </dgm:pt>
    <dgm:pt modelId="{34AC2C3B-6925-42DE-823A-A6586247557B}" type="sibTrans" cxnId="{B3BC6E2F-F329-4690-A8BA-558AC24DEFFD}">
      <dgm:prSet/>
      <dgm:spPr/>
      <dgm:t>
        <a:bodyPr/>
        <a:lstStyle/>
        <a:p>
          <a:endParaRPr lang="en-US"/>
        </a:p>
      </dgm:t>
    </dgm:pt>
    <dgm:pt modelId="{3F03624E-8761-4BB5-98E9-C54FD19823C4}">
      <dgm:prSet/>
      <dgm:spPr/>
      <dgm:t>
        <a:bodyPr/>
        <a:lstStyle/>
        <a:p>
          <a:r>
            <a:rPr lang="de-AT"/>
            <a:t>Ablaufdiagramm</a:t>
          </a:r>
          <a:endParaRPr lang="en-US"/>
        </a:p>
      </dgm:t>
    </dgm:pt>
    <dgm:pt modelId="{27499DBE-09CB-486B-ADF9-983EB6DD3EF1}" type="parTrans" cxnId="{5F2FC1DB-BDA5-43B3-A240-6B969FD69614}">
      <dgm:prSet/>
      <dgm:spPr/>
      <dgm:t>
        <a:bodyPr/>
        <a:lstStyle/>
        <a:p>
          <a:endParaRPr lang="en-US"/>
        </a:p>
      </dgm:t>
    </dgm:pt>
    <dgm:pt modelId="{E7F77BD0-18FB-44C5-9D57-A5F290C0CB80}" type="sibTrans" cxnId="{5F2FC1DB-BDA5-43B3-A240-6B969FD69614}">
      <dgm:prSet/>
      <dgm:spPr/>
      <dgm:t>
        <a:bodyPr/>
        <a:lstStyle/>
        <a:p>
          <a:endParaRPr lang="en-US"/>
        </a:p>
      </dgm:t>
    </dgm:pt>
    <dgm:pt modelId="{4DE4F235-D1B1-4C47-9942-3EF0805118C1}">
      <dgm:prSet/>
      <dgm:spPr/>
      <dgm:t>
        <a:bodyPr/>
        <a:lstStyle/>
        <a:p>
          <a:r>
            <a:rPr lang="de-AT"/>
            <a:t>Klassendiagramm</a:t>
          </a:r>
          <a:endParaRPr lang="en-US"/>
        </a:p>
      </dgm:t>
    </dgm:pt>
    <dgm:pt modelId="{A3424218-BD29-438E-8ED5-905E0F85B868}" type="parTrans" cxnId="{98376E2E-B3E0-4F0A-8B48-DD2E6717B1DF}">
      <dgm:prSet/>
      <dgm:spPr/>
      <dgm:t>
        <a:bodyPr/>
        <a:lstStyle/>
        <a:p>
          <a:endParaRPr lang="en-US"/>
        </a:p>
      </dgm:t>
    </dgm:pt>
    <dgm:pt modelId="{643ACFF9-6340-4E7B-8FA6-C4B09477C25B}" type="sibTrans" cxnId="{98376E2E-B3E0-4F0A-8B48-DD2E6717B1DF}">
      <dgm:prSet/>
      <dgm:spPr/>
      <dgm:t>
        <a:bodyPr/>
        <a:lstStyle/>
        <a:p>
          <a:endParaRPr lang="en-US"/>
        </a:p>
      </dgm:t>
    </dgm:pt>
    <dgm:pt modelId="{42EE5BB0-D563-4F00-B32B-5A571F1DCA43}" type="pres">
      <dgm:prSet presAssocID="{5F0A92A0-E761-4B69-95EB-BAE824EE1CF7}" presName="linear" presStyleCnt="0">
        <dgm:presLayoutVars>
          <dgm:dir/>
          <dgm:animLvl val="lvl"/>
          <dgm:resizeHandles val="exact"/>
        </dgm:presLayoutVars>
      </dgm:prSet>
      <dgm:spPr/>
    </dgm:pt>
    <dgm:pt modelId="{AD8F2D3A-3A68-4D8A-94C4-1698C9747A03}" type="pres">
      <dgm:prSet presAssocID="{30C7B876-D2B4-45F9-AB2D-C26C94BA4CDF}" presName="parentLin" presStyleCnt="0"/>
      <dgm:spPr/>
    </dgm:pt>
    <dgm:pt modelId="{9E15CD67-92A4-481E-9E67-B0C50D5F4D37}" type="pres">
      <dgm:prSet presAssocID="{30C7B876-D2B4-45F9-AB2D-C26C94BA4CDF}" presName="parentLeftMargin" presStyleLbl="node1" presStyleIdx="0" presStyleCnt="3"/>
      <dgm:spPr/>
    </dgm:pt>
    <dgm:pt modelId="{64FC19A5-2A5E-4E0D-A65A-2E3C3BF158E8}" type="pres">
      <dgm:prSet presAssocID="{30C7B876-D2B4-45F9-AB2D-C26C94BA4CD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4F1D9E-7673-410C-91B7-018524A84307}" type="pres">
      <dgm:prSet presAssocID="{30C7B876-D2B4-45F9-AB2D-C26C94BA4CDF}" presName="negativeSpace" presStyleCnt="0"/>
      <dgm:spPr/>
    </dgm:pt>
    <dgm:pt modelId="{3CE93F1C-DFE8-4954-9D6A-2BBAFCF5D76F}" type="pres">
      <dgm:prSet presAssocID="{30C7B876-D2B4-45F9-AB2D-C26C94BA4CDF}" presName="childText" presStyleLbl="conFgAcc1" presStyleIdx="0" presStyleCnt="3">
        <dgm:presLayoutVars>
          <dgm:bulletEnabled val="1"/>
        </dgm:presLayoutVars>
      </dgm:prSet>
      <dgm:spPr/>
    </dgm:pt>
    <dgm:pt modelId="{7A83415C-30AF-4036-912B-7A63A32D6CEB}" type="pres">
      <dgm:prSet presAssocID="{34AC2C3B-6925-42DE-823A-A6586247557B}" presName="spaceBetweenRectangles" presStyleCnt="0"/>
      <dgm:spPr/>
    </dgm:pt>
    <dgm:pt modelId="{D6890696-8C1F-4AE3-BD47-136FE74DAD8C}" type="pres">
      <dgm:prSet presAssocID="{3F03624E-8761-4BB5-98E9-C54FD19823C4}" presName="parentLin" presStyleCnt="0"/>
      <dgm:spPr/>
    </dgm:pt>
    <dgm:pt modelId="{C5649586-03D4-4D4F-9A8E-B988A62DD5E7}" type="pres">
      <dgm:prSet presAssocID="{3F03624E-8761-4BB5-98E9-C54FD19823C4}" presName="parentLeftMargin" presStyleLbl="node1" presStyleIdx="0" presStyleCnt="3"/>
      <dgm:spPr/>
    </dgm:pt>
    <dgm:pt modelId="{1F82D64A-60A4-467D-B5E8-69DB58E9CEFB}" type="pres">
      <dgm:prSet presAssocID="{3F03624E-8761-4BB5-98E9-C54FD19823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61E3E6-1CCF-483D-8946-318B895EA960}" type="pres">
      <dgm:prSet presAssocID="{3F03624E-8761-4BB5-98E9-C54FD19823C4}" presName="negativeSpace" presStyleCnt="0"/>
      <dgm:spPr/>
    </dgm:pt>
    <dgm:pt modelId="{FB589294-41D4-4627-8DA4-2E15C11622FB}" type="pres">
      <dgm:prSet presAssocID="{3F03624E-8761-4BB5-98E9-C54FD19823C4}" presName="childText" presStyleLbl="conFgAcc1" presStyleIdx="1" presStyleCnt="3">
        <dgm:presLayoutVars>
          <dgm:bulletEnabled val="1"/>
        </dgm:presLayoutVars>
      </dgm:prSet>
      <dgm:spPr/>
    </dgm:pt>
    <dgm:pt modelId="{C2D8EDDD-F164-4F8F-8153-F324E54058FB}" type="pres">
      <dgm:prSet presAssocID="{E7F77BD0-18FB-44C5-9D57-A5F290C0CB80}" presName="spaceBetweenRectangles" presStyleCnt="0"/>
      <dgm:spPr/>
    </dgm:pt>
    <dgm:pt modelId="{D7C65D36-39F9-41F1-A910-98657204B149}" type="pres">
      <dgm:prSet presAssocID="{4DE4F235-D1B1-4C47-9942-3EF0805118C1}" presName="parentLin" presStyleCnt="0"/>
      <dgm:spPr/>
    </dgm:pt>
    <dgm:pt modelId="{CA86C1C0-7275-42F3-AF14-0EAE5C62D8C0}" type="pres">
      <dgm:prSet presAssocID="{4DE4F235-D1B1-4C47-9942-3EF0805118C1}" presName="parentLeftMargin" presStyleLbl="node1" presStyleIdx="1" presStyleCnt="3"/>
      <dgm:spPr/>
    </dgm:pt>
    <dgm:pt modelId="{0FFB03FD-89F8-4F5E-84CA-32296DEF34F4}" type="pres">
      <dgm:prSet presAssocID="{4DE4F235-D1B1-4C47-9942-3EF0805118C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9155F92-824A-49B8-8797-6875C6283A4A}" type="pres">
      <dgm:prSet presAssocID="{4DE4F235-D1B1-4C47-9942-3EF0805118C1}" presName="negativeSpace" presStyleCnt="0"/>
      <dgm:spPr/>
    </dgm:pt>
    <dgm:pt modelId="{500F15C8-BFC3-41D1-92F2-B29B1CEF42AB}" type="pres">
      <dgm:prSet presAssocID="{4DE4F235-D1B1-4C47-9942-3EF0805118C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95AED15-29ED-4464-9756-77DF47936C45}" type="presOf" srcId="{30C7B876-D2B4-45F9-AB2D-C26C94BA4CDF}" destId="{9E15CD67-92A4-481E-9E67-B0C50D5F4D37}" srcOrd="0" destOrd="0" presId="urn:microsoft.com/office/officeart/2005/8/layout/list1"/>
    <dgm:cxn modelId="{4202DF16-8855-4131-9FDF-FC9CF2181550}" type="presOf" srcId="{30C7B876-D2B4-45F9-AB2D-C26C94BA4CDF}" destId="{64FC19A5-2A5E-4E0D-A65A-2E3C3BF158E8}" srcOrd="1" destOrd="0" presId="urn:microsoft.com/office/officeart/2005/8/layout/list1"/>
    <dgm:cxn modelId="{0A26A427-ED4A-46F9-ABA5-ABD3F1C5309D}" type="presOf" srcId="{5F0A92A0-E761-4B69-95EB-BAE824EE1CF7}" destId="{42EE5BB0-D563-4F00-B32B-5A571F1DCA43}" srcOrd="0" destOrd="0" presId="urn:microsoft.com/office/officeart/2005/8/layout/list1"/>
    <dgm:cxn modelId="{98376E2E-B3E0-4F0A-8B48-DD2E6717B1DF}" srcId="{5F0A92A0-E761-4B69-95EB-BAE824EE1CF7}" destId="{4DE4F235-D1B1-4C47-9942-3EF0805118C1}" srcOrd="2" destOrd="0" parTransId="{A3424218-BD29-438E-8ED5-905E0F85B868}" sibTransId="{643ACFF9-6340-4E7B-8FA6-C4B09477C25B}"/>
    <dgm:cxn modelId="{B3BC6E2F-F329-4690-A8BA-558AC24DEFFD}" srcId="{5F0A92A0-E761-4B69-95EB-BAE824EE1CF7}" destId="{30C7B876-D2B4-45F9-AB2D-C26C94BA4CDF}" srcOrd="0" destOrd="0" parTransId="{E8549AC9-4F4D-462A-AFB8-5906F3A96EFD}" sibTransId="{34AC2C3B-6925-42DE-823A-A6586247557B}"/>
    <dgm:cxn modelId="{1A134E60-6107-4C1F-A668-4082B3BFDDA5}" type="presOf" srcId="{4DE4F235-D1B1-4C47-9942-3EF0805118C1}" destId="{0FFB03FD-89F8-4F5E-84CA-32296DEF34F4}" srcOrd="1" destOrd="0" presId="urn:microsoft.com/office/officeart/2005/8/layout/list1"/>
    <dgm:cxn modelId="{1EAF8165-6E1F-4D7B-982C-4AD9600EE306}" type="presOf" srcId="{3F03624E-8761-4BB5-98E9-C54FD19823C4}" destId="{C5649586-03D4-4D4F-9A8E-B988A62DD5E7}" srcOrd="0" destOrd="0" presId="urn:microsoft.com/office/officeart/2005/8/layout/list1"/>
    <dgm:cxn modelId="{E469D1C5-C3C2-49B2-9138-7D73EC6A2DDF}" type="presOf" srcId="{4DE4F235-D1B1-4C47-9942-3EF0805118C1}" destId="{CA86C1C0-7275-42F3-AF14-0EAE5C62D8C0}" srcOrd="0" destOrd="0" presId="urn:microsoft.com/office/officeart/2005/8/layout/list1"/>
    <dgm:cxn modelId="{EF348ECB-21E4-4860-9C59-B01D690F8223}" type="presOf" srcId="{3F03624E-8761-4BB5-98E9-C54FD19823C4}" destId="{1F82D64A-60A4-467D-B5E8-69DB58E9CEFB}" srcOrd="1" destOrd="0" presId="urn:microsoft.com/office/officeart/2005/8/layout/list1"/>
    <dgm:cxn modelId="{5F2FC1DB-BDA5-43B3-A240-6B969FD69614}" srcId="{5F0A92A0-E761-4B69-95EB-BAE824EE1CF7}" destId="{3F03624E-8761-4BB5-98E9-C54FD19823C4}" srcOrd="1" destOrd="0" parTransId="{27499DBE-09CB-486B-ADF9-983EB6DD3EF1}" sibTransId="{E7F77BD0-18FB-44C5-9D57-A5F290C0CB80}"/>
    <dgm:cxn modelId="{60023B73-338E-4054-928F-235472673018}" type="presParOf" srcId="{42EE5BB0-D563-4F00-B32B-5A571F1DCA43}" destId="{AD8F2D3A-3A68-4D8A-94C4-1698C9747A03}" srcOrd="0" destOrd="0" presId="urn:microsoft.com/office/officeart/2005/8/layout/list1"/>
    <dgm:cxn modelId="{1C70229A-7D65-4095-8BE3-7FD02CB754E4}" type="presParOf" srcId="{AD8F2D3A-3A68-4D8A-94C4-1698C9747A03}" destId="{9E15CD67-92A4-481E-9E67-B0C50D5F4D37}" srcOrd="0" destOrd="0" presId="urn:microsoft.com/office/officeart/2005/8/layout/list1"/>
    <dgm:cxn modelId="{92B54284-EDD4-43E4-B967-3191BC739D87}" type="presParOf" srcId="{AD8F2D3A-3A68-4D8A-94C4-1698C9747A03}" destId="{64FC19A5-2A5E-4E0D-A65A-2E3C3BF158E8}" srcOrd="1" destOrd="0" presId="urn:microsoft.com/office/officeart/2005/8/layout/list1"/>
    <dgm:cxn modelId="{9F911285-947A-4D5E-BE70-39C9736D8E07}" type="presParOf" srcId="{42EE5BB0-D563-4F00-B32B-5A571F1DCA43}" destId="{044F1D9E-7673-410C-91B7-018524A84307}" srcOrd="1" destOrd="0" presId="urn:microsoft.com/office/officeart/2005/8/layout/list1"/>
    <dgm:cxn modelId="{FA5D7B5D-8778-4EEC-9E21-63FD768E124E}" type="presParOf" srcId="{42EE5BB0-D563-4F00-B32B-5A571F1DCA43}" destId="{3CE93F1C-DFE8-4954-9D6A-2BBAFCF5D76F}" srcOrd="2" destOrd="0" presId="urn:microsoft.com/office/officeart/2005/8/layout/list1"/>
    <dgm:cxn modelId="{8A0AF45E-4261-46F2-AF2C-95007B169378}" type="presParOf" srcId="{42EE5BB0-D563-4F00-B32B-5A571F1DCA43}" destId="{7A83415C-30AF-4036-912B-7A63A32D6CEB}" srcOrd="3" destOrd="0" presId="urn:microsoft.com/office/officeart/2005/8/layout/list1"/>
    <dgm:cxn modelId="{74E112C0-D153-466A-887F-92F4D5383BD2}" type="presParOf" srcId="{42EE5BB0-D563-4F00-B32B-5A571F1DCA43}" destId="{D6890696-8C1F-4AE3-BD47-136FE74DAD8C}" srcOrd="4" destOrd="0" presId="urn:microsoft.com/office/officeart/2005/8/layout/list1"/>
    <dgm:cxn modelId="{12BBD7DC-5715-41C3-BF97-175AD3A2222A}" type="presParOf" srcId="{D6890696-8C1F-4AE3-BD47-136FE74DAD8C}" destId="{C5649586-03D4-4D4F-9A8E-B988A62DD5E7}" srcOrd="0" destOrd="0" presId="urn:microsoft.com/office/officeart/2005/8/layout/list1"/>
    <dgm:cxn modelId="{09BD34F7-192F-4C95-881C-D41C13814C56}" type="presParOf" srcId="{D6890696-8C1F-4AE3-BD47-136FE74DAD8C}" destId="{1F82D64A-60A4-467D-B5E8-69DB58E9CEFB}" srcOrd="1" destOrd="0" presId="urn:microsoft.com/office/officeart/2005/8/layout/list1"/>
    <dgm:cxn modelId="{F4E85C19-42E1-4F27-9789-5679DE921144}" type="presParOf" srcId="{42EE5BB0-D563-4F00-B32B-5A571F1DCA43}" destId="{1461E3E6-1CCF-483D-8946-318B895EA960}" srcOrd="5" destOrd="0" presId="urn:microsoft.com/office/officeart/2005/8/layout/list1"/>
    <dgm:cxn modelId="{DAF71117-9C06-4059-A5E9-59185513ECDF}" type="presParOf" srcId="{42EE5BB0-D563-4F00-B32B-5A571F1DCA43}" destId="{FB589294-41D4-4627-8DA4-2E15C11622FB}" srcOrd="6" destOrd="0" presId="urn:microsoft.com/office/officeart/2005/8/layout/list1"/>
    <dgm:cxn modelId="{75CA435A-55A0-4B7B-838F-47577938463D}" type="presParOf" srcId="{42EE5BB0-D563-4F00-B32B-5A571F1DCA43}" destId="{C2D8EDDD-F164-4F8F-8153-F324E54058FB}" srcOrd="7" destOrd="0" presId="urn:microsoft.com/office/officeart/2005/8/layout/list1"/>
    <dgm:cxn modelId="{3E068083-F519-4BCC-9427-D6C24DC1692B}" type="presParOf" srcId="{42EE5BB0-D563-4F00-B32B-5A571F1DCA43}" destId="{D7C65D36-39F9-41F1-A910-98657204B149}" srcOrd="8" destOrd="0" presId="urn:microsoft.com/office/officeart/2005/8/layout/list1"/>
    <dgm:cxn modelId="{C0103903-0B61-4592-9678-80387B35EDFF}" type="presParOf" srcId="{D7C65D36-39F9-41F1-A910-98657204B149}" destId="{CA86C1C0-7275-42F3-AF14-0EAE5C62D8C0}" srcOrd="0" destOrd="0" presId="urn:microsoft.com/office/officeart/2005/8/layout/list1"/>
    <dgm:cxn modelId="{A73644FC-A98F-426D-A201-C88BC3372754}" type="presParOf" srcId="{D7C65D36-39F9-41F1-A910-98657204B149}" destId="{0FFB03FD-89F8-4F5E-84CA-32296DEF34F4}" srcOrd="1" destOrd="0" presId="urn:microsoft.com/office/officeart/2005/8/layout/list1"/>
    <dgm:cxn modelId="{F81C7342-3536-4D7B-AFF6-28FC647BBBF5}" type="presParOf" srcId="{42EE5BB0-D563-4F00-B32B-5A571F1DCA43}" destId="{C9155F92-824A-49B8-8797-6875C6283A4A}" srcOrd="9" destOrd="0" presId="urn:microsoft.com/office/officeart/2005/8/layout/list1"/>
    <dgm:cxn modelId="{F5784745-BDF8-4B59-B6BB-4B37B9C09662}" type="presParOf" srcId="{42EE5BB0-D563-4F00-B32B-5A571F1DCA43}" destId="{500F15C8-BFC3-41D1-92F2-B29B1CEF42A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AF83A-3181-48BF-9139-4D26B97688F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A68B4-8CAF-458A-98D6-27ACF4A043F9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Prozess-Logger</a:t>
          </a:r>
          <a:endParaRPr lang="en-US" sz="2200" kern="1200"/>
        </a:p>
      </dsp:txBody>
      <dsp:txXfrm>
        <a:off x="383617" y="1447754"/>
        <a:ext cx="2847502" cy="1768010"/>
      </dsp:txXfrm>
    </dsp:sp>
    <dsp:sp modelId="{9DA75E3B-0619-4351-8788-0C42F7734AD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C13E5-965D-47FE-83CD-A73DFA681455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Loggt laufende Prozesse</a:t>
          </a:r>
          <a:endParaRPr lang="en-US" sz="2200" kern="1200"/>
        </a:p>
      </dsp:txBody>
      <dsp:txXfrm>
        <a:off x="3998355" y="1447754"/>
        <a:ext cx="2847502" cy="1768010"/>
      </dsp:txXfrm>
    </dsp:sp>
    <dsp:sp modelId="{245129A5-4679-43A4-B045-6DCCEA260963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D3643-AE6C-46D1-AA9D-D72212D75217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200" kern="1200"/>
            <a:t>Zeigt die aktuelle sowie die insgesamt gelaufene Zeit von Programmen in einem GUI an</a:t>
          </a:r>
          <a:endParaRPr lang="en-US" sz="2200" kern="120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E93F1C-DFE8-4954-9D6A-2BBAFCF5D76F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FC19A5-2A5E-4E0D-A65A-2E3C3BF158E8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ER-Diagramm</a:t>
          </a:r>
          <a:endParaRPr lang="en-US" sz="3300" kern="1200"/>
        </a:p>
      </dsp:txBody>
      <dsp:txXfrm>
        <a:off x="573335" y="67003"/>
        <a:ext cx="7265810" cy="879050"/>
      </dsp:txXfrm>
    </dsp:sp>
    <dsp:sp modelId="{FB589294-41D4-4627-8DA4-2E15C11622FB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2D64A-60A4-467D-B5E8-69DB58E9CEFB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Ablaufdiagramm</a:t>
          </a:r>
          <a:endParaRPr lang="en-US" sz="3300" kern="1200"/>
        </a:p>
      </dsp:txBody>
      <dsp:txXfrm>
        <a:off x="573335" y="1563884"/>
        <a:ext cx="7265810" cy="879050"/>
      </dsp:txXfrm>
    </dsp:sp>
    <dsp:sp modelId="{500F15C8-BFC3-41D1-92F2-B29B1CEF42AB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FB03FD-89F8-4F5E-84CA-32296DEF34F4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300" kern="1200"/>
            <a:t>Klassendiagramm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A0537-3738-F0DB-82CC-C26D9FF1F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0C55EB-38E9-C944-5665-81793D4BD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27D92D-5E36-FB15-5916-97858FE5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3535F8-3946-A7C8-CBE7-E8969EF7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BACA3-A3DD-3ECB-A911-BE6E145A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4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642D3-AFF0-28C8-EF8C-AFA03745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3A42F8-03F2-DD59-EC69-52ADDB6D8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E9BAC3-3CFA-2C85-8BEF-89BC7B6B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91FB25-A451-E057-B134-09763A11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7A7CB-EAC2-8D5E-B88C-C16E1FF2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48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11E3D6-F76E-1E22-831E-8E2D7EDC3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FF85BE-0168-3F9C-FEDC-A6B4D7337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4B4C2-C55A-22EB-DDF3-A9F4B8151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43016B-192D-6FCF-EE81-E3BEFEBB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DA1FF-46F0-045F-C244-B0855B2C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891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BD183-C549-4D37-51CD-763DC1CB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509B32-9CB1-35C0-744B-CC23FB558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AA9AAA-9106-F87C-9174-C9F268A0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80FEF8-5BA1-FF50-F2B7-2C9996F6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BBEDF9-7A32-BC71-091B-7D2020B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6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A8F6-4F82-A7B8-10D4-7405AC7C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B8285-4B99-D065-95EA-C37E32C5F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B8498-2264-CEBE-2AD5-251A1709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6027F7-D1B0-A0FC-E496-E674BC84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11C62-C24F-17C7-266C-C417DB9F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675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5E90E-16BB-DB23-4DBD-CD198B2B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89CC9-E26D-B7CB-89BF-2A8B944F7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6FABFEB-D58E-065B-70BF-820971609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054ED9-D2F3-2BD2-83EF-B422227B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06BD02-609B-EA97-1579-51D7B6B8E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DD700-8C31-613D-F0D6-7162B11A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19373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587BA-DE47-D37F-D19D-DD7B83EF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DB4466-DF27-9EC2-6850-8ED0CD15C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1111B5-C9D0-96C2-8278-6DB52C8D3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D95840-A9E0-47CB-2104-85ED94161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10B027-9448-7A37-BFE1-82C0890F9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992469-A3AC-1074-2AD3-618C7BE3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36A64-2E49-0963-67F3-BC64AF4A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31B6A2-965B-3551-08FE-F12BD0DA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747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5BE05-3B98-05E7-5D85-4AEF59C4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101899-93F1-7D2B-2F96-EB4ACC55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F43ED3-05C6-0F9C-DA68-406678EF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E2ECEC-D169-6EAF-E36A-8D9321B63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6289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A2BF413-D085-55E9-64F6-E2B3533B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73615A-7B93-4719-4328-E910791A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520CB1-67FF-FE1B-B2D7-2E677C1D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176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064C0-75BE-DC6F-F3C7-840610CC8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ED8EA8-D3B5-A794-B163-3AC025354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16F63C-1076-D6FE-6011-45B44F057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8A8DAD-6271-CCC4-9CDB-30A7E8DF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F18C32-87EC-135D-9FED-36194438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7ED8A7-9ED9-7320-4967-8FB709E7B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9967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A556F-CEB7-C1A6-DAF5-8B64087B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378F9D-6809-4E9C-BFC3-2C6826191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676DE4-13F2-92D6-820A-4246C91F2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2B569-F648-246A-CC05-5E37C9F4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6B07F-6A9D-4BE4-E6FB-BDEFEB14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F0BFE-439F-4C0D-8143-9CE9958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18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C47B0F-2FA0-1C65-1480-98BD3B99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99D73A-B30F-DCA3-5209-A11D0E633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8F09C-E5E3-F08C-ADFB-0F1F4F53E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21C8B-CCB8-42D2-9D51-5CFAC69ADC93}" type="datetimeFigureOut">
              <a:rPr lang="de-AT" smtClean="0"/>
              <a:t>19.05.2025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8E5AD-CA9E-1591-D2CC-2FA04B9FE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5B600-77A5-AD2E-5714-D375A85AB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E453E-3E67-47F4-8E4D-1D1371FC33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169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1FDCCC3-920F-43F6-DD97-D9B99452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9990802-8CAD-3410-772E-766C38FBF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CF0F51-7220-9933-BAEE-8EDE4FE1F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A21669C9-C34A-0613-D0DF-E0B0A749F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055A15-F7E5-A04E-DAAA-5E9830907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65CC52F-AD95-9839-EF0A-B17F382A4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0140" y="1536180"/>
            <a:ext cx="6351568" cy="2085740"/>
          </a:xfrm>
        </p:spPr>
        <p:txBody>
          <a:bodyPr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LogIt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98A937-853D-2C0B-FB7B-536B93504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0140" y="4134928"/>
            <a:ext cx="6351568" cy="1059504"/>
          </a:xfrm>
        </p:spPr>
        <p:txBody>
          <a:bodyPr>
            <a:normAutofit/>
          </a:bodyPr>
          <a:lstStyle/>
          <a:p>
            <a:r>
              <a:rPr lang="de-AT" sz="2000">
                <a:solidFill>
                  <a:srgbClr val="FFFFFF"/>
                </a:solidFill>
              </a:rPr>
              <a:t>Josef Peer</a:t>
            </a:r>
          </a:p>
        </p:txBody>
      </p:sp>
    </p:spTree>
    <p:extLst>
      <p:ext uri="{BB962C8B-B14F-4D97-AF65-F5344CB8AC3E}">
        <p14:creationId xmlns:p14="http://schemas.microsoft.com/office/powerpoint/2010/main" val="242488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A29D6-F6C7-0CF8-C7BA-9678B0E8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Beschreibung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7E02E891-4F0B-31CF-296C-96A0697202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45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50FD1B-7B16-3688-DB79-5BE39D19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Stand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380D64C-8CB3-F2FE-00AB-768C86E004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5439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64082-E478-E6EB-43AE-907B759C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AC2C2-CCFF-340F-6B95-91A3B07E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Evtl. Verbesserungen der Diagramme</a:t>
            </a:r>
          </a:p>
          <a:p>
            <a:r>
              <a:rPr lang="de-AT" dirty="0"/>
              <a:t>Skizzen</a:t>
            </a:r>
          </a:p>
          <a:p>
            <a:r>
              <a:rPr lang="de-AT" dirty="0"/>
              <a:t>Mockups</a:t>
            </a:r>
          </a:p>
          <a:p>
            <a:r>
              <a:rPr lang="de-AT" dirty="0"/>
              <a:t>Erstellung der Datenbank</a:t>
            </a:r>
          </a:p>
        </p:txBody>
      </p:sp>
    </p:spTree>
    <p:extLst>
      <p:ext uri="{BB962C8B-B14F-4D97-AF65-F5344CB8AC3E}">
        <p14:creationId xmlns:p14="http://schemas.microsoft.com/office/powerpoint/2010/main" val="303326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Breitbild</PresentationFormat>
  <Paragraphs>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LogIt</vt:lpstr>
      <vt:lpstr>Beschreibung</vt:lpstr>
      <vt:lpstr>Aktueller Stand</vt:lpstr>
      <vt:lpstr>Nächste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 Josef</dc:creator>
  <cp:lastModifiedBy>PEER Josef</cp:lastModifiedBy>
  <cp:revision>1</cp:revision>
  <dcterms:created xsi:type="dcterms:W3CDTF">2025-05-19T07:01:37Z</dcterms:created>
  <dcterms:modified xsi:type="dcterms:W3CDTF">2025-05-19T09:24:38Z</dcterms:modified>
</cp:coreProperties>
</file>