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CE000-0454-4EC2-80C3-F63EFE483D15}" v="88" dt="2025-06-15T19:48:0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Peer" userId="32f0e91db38640ed" providerId="LiveId" clId="{E14CE000-0454-4EC2-80C3-F63EFE483D15}"/>
    <pc:docChg chg="undo redo custSel addSld delSld modSld addMainMaster delMainMaster">
      <pc:chgData name="Josef Peer" userId="32f0e91db38640ed" providerId="LiveId" clId="{E14CE000-0454-4EC2-80C3-F63EFE483D15}" dt="2025-06-15T19:49:01.884" v="2200" actId="20577"/>
      <pc:docMkLst>
        <pc:docMk/>
      </pc:docMkLst>
      <pc:sldChg chg="addSp delSp modSp new mod setBg addAnim delDesignElem">
        <pc:chgData name="Josef Peer" userId="32f0e91db38640ed" providerId="LiveId" clId="{E14CE000-0454-4EC2-80C3-F63EFE483D15}" dt="2025-06-15T19:08:44.986" v="686"/>
        <pc:sldMkLst>
          <pc:docMk/>
          <pc:sldMk cId="327187466" sldId="256"/>
        </pc:sldMkLst>
        <pc:spChg chg="mod">
          <ac:chgData name="Josef Peer" userId="32f0e91db38640ed" providerId="LiveId" clId="{E14CE000-0454-4EC2-80C3-F63EFE483D15}" dt="2025-06-15T19:05:58.565" v="466" actId="26606"/>
          <ac:spMkLst>
            <pc:docMk/>
            <pc:sldMk cId="327187466" sldId="256"/>
            <ac:spMk id="2" creationId="{BD5F9141-2F93-0D70-4925-0A3B51E67ABD}"/>
          </ac:spMkLst>
        </pc:spChg>
        <pc:spChg chg="mod ord">
          <ac:chgData name="Josef Peer" userId="32f0e91db38640ed" providerId="LiveId" clId="{E14CE000-0454-4EC2-80C3-F63EFE483D15}" dt="2025-06-15T19:05:58.565" v="466" actId="26606"/>
          <ac:spMkLst>
            <pc:docMk/>
            <pc:sldMk cId="327187466" sldId="256"/>
            <ac:spMk id="3" creationId="{11E9489B-C9F6-0825-D2B9-C3949435ACAF}"/>
          </ac:spMkLst>
        </pc:spChg>
        <pc:spChg chg="add del">
          <ac:chgData name="Josef Peer" userId="32f0e91db38640ed" providerId="LiveId" clId="{E14CE000-0454-4EC2-80C3-F63EFE483D15}" dt="2025-06-15T19:05:51.535" v="464" actId="26606"/>
          <ac:spMkLst>
            <pc:docMk/>
            <pc:sldMk cId="327187466" sldId="256"/>
            <ac:spMk id="10" creationId="{870A1295-61BC-4214-AA3E-D396673024D0}"/>
          </ac:spMkLst>
        </pc:spChg>
        <pc:spChg chg="add del">
          <ac:chgData name="Josef Peer" userId="32f0e91db38640ed" providerId="LiveId" clId="{E14CE000-0454-4EC2-80C3-F63EFE483D15}" dt="2025-06-15T19:05:58.565" v="466" actId="26606"/>
          <ac:spMkLst>
            <pc:docMk/>
            <pc:sldMk cId="327187466" sldId="256"/>
            <ac:spMk id="18" creationId="{ECC07320-C2CA-4E29-8481-9D9E143C7788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3" creationId="{362D44EE-C852-4460-B8B5-C4F2BC20510C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5" creationId="{658970D8-8D1D-4B5C-894B-E871CC86543D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7" creationId="{F227E5B6-9132-43CA-B503-37A18562ADF2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9" creationId="{03C2051E-A88D-48E5-BACF-AAED17892722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31" creationId="{7821A508-2985-4905-874A-527429BAABF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33" creationId="{D2929CB1-0E3C-4B2D-ADC5-0154FB33BA44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35" creationId="{5F2F0C84-BE8C-4DC2-A6D3-30349A801D5C}"/>
          </ac:spMkLst>
        </pc:spChg>
        <pc:grpChg chg="add del">
          <ac:chgData name="Josef Peer" userId="32f0e91db38640ed" providerId="LiveId" clId="{E14CE000-0454-4EC2-80C3-F63EFE483D15}" dt="2025-06-15T19:05:51.535" v="464" actId="26606"/>
          <ac:grpSpMkLst>
            <pc:docMk/>
            <pc:sldMk cId="327187466" sldId="256"/>
            <ac:grpSpMk id="12" creationId="{0B139475-2B26-4CA9-9413-DE741E49F7BB}"/>
          </ac:grpSpMkLst>
        </pc:grpChg>
        <pc:picChg chg="add mod">
          <ac:chgData name="Josef Peer" userId="32f0e91db38640ed" providerId="LiveId" clId="{E14CE000-0454-4EC2-80C3-F63EFE483D15}" dt="2025-06-15T19:05:51.538" v="465" actId="26606"/>
          <ac:picMkLst>
            <pc:docMk/>
            <pc:sldMk cId="327187466" sldId="256"/>
            <ac:picMk id="5" creationId="{A83BDC48-678C-61B0-5F78-53EEE48BDC4A}"/>
          </ac:picMkLst>
        </pc:picChg>
      </pc:sldChg>
      <pc:sldChg chg="addSp delSp modSp new del mod setBg modClrScheme chgLayout">
        <pc:chgData name="Josef Peer" userId="32f0e91db38640ed" providerId="LiveId" clId="{E14CE000-0454-4EC2-80C3-F63EFE483D15}" dt="2025-06-15T18:52:36.457" v="11" actId="680"/>
        <pc:sldMkLst>
          <pc:docMk/>
          <pc:sldMk cId="2975863330" sldId="256"/>
        </pc:sldMkLst>
        <pc:spChg chg="mod">
          <ac:chgData name="Josef Peer" userId="32f0e91db38640ed" providerId="LiveId" clId="{E14CE000-0454-4EC2-80C3-F63EFE483D15}" dt="2025-06-15T18:52:34.937" v="7" actId="26606"/>
          <ac:spMkLst>
            <pc:docMk/>
            <pc:sldMk cId="2975863330" sldId="256"/>
            <ac:spMk id="2" creationId="{54696BE8-65DA-EDA3-A88E-A6C5FDEF3EC2}"/>
          </ac:spMkLst>
        </pc:spChg>
        <pc:spChg chg="mod">
          <ac:chgData name="Josef Peer" userId="32f0e91db38640ed" providerId="LiveId" clId="{E14CE000-0454-4EC2-80C3-F63EFE483D15}" dt="2025-06-15T18:52:34.937" v="7" actId="26606"/>
          <ac:spMkLst>
            <pc:docMk/>
            <pc:sldMk cId="2975863330" sldId="256"/>
            <ac:spMk id="3" creationId="{A39DAFC7-7CB6-79AF-A604-6B16F477CB0F}"/>
          </ac:spMkLst>
        </pc:spChg>
        <pc:spChg chg="add del">
          <ac:chgData name="Josef Peer" userId="32f0e91db38640ed" providerId="LiveId" clId="{E14CE000-0454-4EC2-80C3-F63EFE483D15}" dt="2025-06-15T18:52:34.937" v="7" actId="26606"/>
          <ac:spMkLst>
            <pc:docMk/>
            <pc:sldMk cId="2975863330" sldId="256"/>
            <ac:spMk id="10" creationId="{87B4472A-332B-71E5-8009-33841E7C3F0B}"/>
          </ac:spMkLst>
        </pc:spChg>
        <pc:picChg chg="add mod">
          <ac:chgData name="Josef Peer" userId="32f0e91db38640ed" providerId="LiveId" clId="{E14CE000-0454-4EC2-80C3-F63EFE483D15}" dt="2025-06-15T18:52:35.723" v="10"/>
          <ac:picMkLst>
            <pc:docMk/>
            <pc:sldMk cId="2975863330" sldId="256"/>
            <ac:picMk id="5" creationId="{56DD588F-D703-EF8E-364F-DCFBF4A9DB3E}"/>
          </ac:picMkLst>
        </pc:picChg>
      </pc:sldChg>
      <pc:sldChg chg="addSp delSp modSp new mod setBg delDesignElem">
        <pc:chgData name="Josef Peer" userId="32f0e91db38640ed" providerId="LiveId" clId="{E14CE000-0454-4EC2-80C3-F63EFE483D15}" dt="2025-06-15T19:08:44.986" v="686"/>
        <pc:sldMkLst>
          <pc:docMk/>
          <pc:sldMk cId="2273918052" sldId="257"/>
        </pc:sldMkLst>
        <pc:spChg chg="mod">
          <ac:chgData name="Josef Peer" userId="32f0e91db38640ed" providerId="LiveId" clId="{E14CE000-0454-4EC2-80C3-F63EFE483D15}" dt="2025-06-15T19:08:23.509" v="677" actId="26606"/>
          <ac:spMkLst>
            <pc:docMk/>
            <pc:sldMk cId="2273918052" sldId="257"/>
            <ac:spMk id="2" creationId="{5D547429-A123-B69F-3C47-260B1CFC6E40}"/>
          </ac:spMkLst>
        </pc:spChg>
        <pc:spChg chg="del mod">
          <ac:chgData name="Josef Peer" userId="32f0e91db38640ed" providerId="LiveId" clId="{E14CE000-0454-4EC2-80C3-F63EFE483D15}" dt="2025-06-15T19:08:23.509" v="677" actId="26606"/>
          <ac:spMkLst>
            <pc:docMk/>
            <pc:sldMk cId="2273918052" sldId="257"/>
            <ac:spMk id="3" creationId="{292D04BE-75B2-4DA3-F7AB-85B7088C73E2}"/>
          </ac:spMkLst>
        </pc:spChg>
        <pc:spChg chg="add del">
          <ac:chgData name="Josef Peer" userId="32f0e91db38640ed" providerId="LiveId" clId="{E14CE000-0454-4EC2-80C3-F63EFE483D15}" dt="2025-06-15T19:08:36.297" v="681" actId="26606"/>
          <ac:spMkLst>
            <pc:docMk/>
            <pc:sldMk cId="2273918052" sldId="257"/>
            <ac:spMk id="9" creationId="{951922D2-D397-9EA4-A66D-55B0884D1A6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2273918052" sldId="257"/>
            <ac:spMk id="14" creationId="{951922D2-D397-9EA4-A66D-55B0884D1A6A}"/>
          </ac:spMkLst>
        </pc:spChg>
        <pc:graphicFrameChg chg="add mod modGraphic">
          <ac:chgData name="Josef Peer" userId="32f0e91db38640ed" providerId="LiveId" clId="{E14CE000-0454-4EC2-80C3-F63EFE483D15}" dt="2025-06-15T19:08:36.297" v="681" actId="26606"/>
          <ac:graphicFrameMkLst>
            <pc:docMk/>
            <pc:sldMk cId="2273918052" sldId="257"/>
            <ac:graphicFrameMk id="5" creationId="{60689CC1-231F-35DA-1736-D67C9FA44F66}"/>
          </ac:graphicFrameMkLst>
        </pc:graphicFrameChg>
      </pc:sldChg>
      <pc:sldChg chg="addSp delSp modSp new mod setBg delDesignElem">
        <pc:chgData name="Josef Peer" userId="32f0e91db38640ed" providerId="LiveId" clId="{E14CE000-0454-4EC2-80C3-F63EFE483D15}" dt="2025-06-15T19:08:44.986" v="686"/>
        <pc:sldMkLst>
          <pc:docMk/>
          <pc:sldMk cId="2405081366" sldId="258"/>
        </pc:sldMkLst>
        <pc:spChg chg="mod">
          <ac:chgData name="Josef Peer" userId="32f0e91db38640ed" providerId="LiveId" clId="{E14CE000-0454-4EC2-80C3-F63EFE483D15}" dt="2025-06-15T19:08:29.791" v="680" actId="26606"/>
          <ac:spMkLst>
            <pc:docMk/>
            <pc:sldMk cId="2405081366" sldId="258"/>
            <ac:spMk id="2" creationId="{E297F443-389C-01A8-64F0-D6B91D576714}"/>
          </ac:spMkLst>
        </pc:spChg>
        <pc:spChg chg="add del mod">
          <ac:chgData name="Josef Peer" userId="32f0e91db38640ed" providerId="LiveId" clId="{E14CE000-0454-4EC2-80C3-F63EFE483D15}" dt="2025-06-15T19:08:29.791" v="680" actId="26606"/>
          <ac:spMkLst>
            <pc:docMk/>
            <pc:sldMk cId="2405081366" sldId="258"/>
            <ac:spMk id="3" creationId="{EB18CEC9-AD94-7AB3-E1CE-A1A7CEC8DC4D}"/>
          </ac:spMkLst>
        </pc:spChg>
        <pc:spChg chg="add del">
          <ac:chgData name="Josef Peer" userId="32f0e91db38640ed" providerId="LiveId" clId="{E14CE000-0454-4EC2-80C3-F63EFE483D15}" dt="2025-06-15T19:08:29.778" v="679" actId="26606"/>
          <ac:spMkLst>
            <pc:docMk/>
            <pc:sldMk cId="2405081366" sldId="258"/>
            <ac:spMk id="9" creationId="{951922D2-D397-9EA4-A66D-55B0884D1A6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2405081366" sldId="258"/>
            <ac:spMk id="11" creationId="{951922D2-D397-9EA4-A66D-55B0884D1A6A}"/>
          </ac:spMkLst>
        </pc:spChg>
        <pc:graphicFrameChg chg="add del">
          <ac:chgData name="Josef Peer" userId="32f0e91db38640ed" providerId="LiveId" clId="{E14CE000-0454-4EC2-80C3-F63EFE483D15}" dt="2025-06-15T19:08:29.778" v="679" actId="26606"/>
          <ac:graphicFrameMkLst>
            <pc:docMk/>
            <pc:sldMk cId="2405081366" sldId="258"/>
            <ac:graphicFrameMk id="5" creationId="{64309B3B-FCCA-4524-0CD9-68ED9C22AAAC}"/>
          </ac:graphicFrameMkLst>
        </pc:graphicFrameChg>
        <pc:graphicFrameChg chg="add">
          <ac:chgData name="Josef Peer" userId="32f0e91db38640ed" providerId="LiveId" clId="{E14CE000-0454-4EC2-80C3-F63EFE483D15}" dt="2025-06-15T19:08:29.791" v="680" actId="26606"/>
          <ac:graphicFrameMkLst>
            <pc:docMk/>
            <pc:sldMk cId="2405081366" sldId="258"/>
            <ac:graphicFrameMk id="12" creationId="{F7B82A89-2DE1-D32D-EB28-5049328CDCCF}"/>
          </ac:graphicFrameMkLst>
        </pc:graphicFrameChg>
      </pc:sldChg>
      <pc:sldChg chg="addSp delSp modSp new mod setBg delDesignElem modNotesTx">
        <pc:chgData name="Josef Peer" userId="32f0e91db38640ed" providerId="LiveId" clId="{E14CE000-0454-4EC2-80C3-F63EFE483D15}" dt="2025-06-15T19:08:44.986" v="686"/>
        <pc:sldMkLst>
          <pc:docMk/>
          <pc:sldMk cId="3290453872" sldId="259"/>
        </pc:sldMkLst>
        <pc:spChg chg="mod">
          <ac:chgData name="Josef Peer" userId="32f0e91db38640ed" providerId="LiveId" clId="{E14CE000-0454-4EC2-80C3-F63EFE483D15}" dt="2025-06-15T19:08:18.435" v="676" actId="26606"/>
          <ac:spMkLst>
            <pc:docMk/>
            <pc:sldMk cId="3290453872" sldId="259"/>
            <ac:spMk id="2" creationId="{59EF3F86-463C-BD37-2D5B-B202BE818AE2}"/>
          </ac:spMkLst>
        </pc:spChg>
        <pc:spChg chg="add del mod">
          <ac:chgData name="Josef Peer" userId="32f0e91db38640ed" providerId="LiveId" clId="{E14CE000-0454-4EC2-80C3-F63EFE483D15}" dt="2025-06-15T19:08:18.435" v="676" actId="26606"/>
          <ac:spMkLst>
            <pc:docMk/>
            <pc:sldMk cId="3290453872" sldId="259"/>
            <ac:spMk id="3" creationId="{15C8A3F5-4663-5663-F454-5EBE56186D26}"/>
          </ac:spMkLst>
        </pc:spChg>
        <pc:spChg chg="add del">
          <ac:chgData name="Josef Peer" userId="32f0e91db38640ed" providerId="LiveId" clId="{E14CE000-0454-4EC2-80C3-F63EFE483D15}" dt="2025-06-15T19:08:18.423" v="675" actId="26606"/>
          <ac:spMkLst>
            <pc:docMk/>
            <pc:sldMk cId="3290453872" sldId="259"/>
            <ac:spMk id="9" creationId="{951922D2-D397-9EA4-A66D-55B0884D1A6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90453872" sldId="259"/>
            <ac:spMk id="11" creationId="{01A22726-DA03-BCB0-F12E-98258FB7E5C0}"/>
          </ac:spMkLst>
        </pc:spChg>
        <pc:graphicFrameChg chg="add del">
          <ac:chgData name="Josef Peer" userId="32f0e91db38640ed" providerId="LiveId" clId="{E14CE000-0454-4EC2-80C3-F63EFE483D15}" dt="2025-06-15T19:08:18.423" v="675" actId="26606"/>
          <ac:graphicFrameMkLst>
            <pc:docMk/>
            <pc:sldMk cId="3290453872" sldId="259"/>
            <ac:graphicFrameMk id="5" creationId="{E01EEC4F-2C2D-FFCA-79D9-89BCD5615BFC}"/>
          </ac:graphicFrameMkLst>
        </pc:graphicFrameChg>
        <pc:graphicFrameChg chg="add">
          <ac:chgData name="Josef Peer" userId="32f0e91db38640ed" providerId="LiveId" clId="{E14CE000-0454-4EC2-80C3-F63EFE483D15}" dt="2025-06-15T19:08:18.435" v="676" actId="26606"/>
          <ac:graphicFrameMkLst>
            <pc:docMk/>
            <pc:sldMk cId="3290453872" sldId="259"/>
            <ac:graphicFrameMk id="12" creationId="{3B0BDCCB-CE1B-FD39-9397-B35F1FD1C912}"/>
          </ac:graphicFrameMkLst>
        </pc:graphicFrameChg>
      </pc:sldChg>
      <pc:sldChg chg="addSp delSp modSp new mod setBg modNotesTx">
        <pc:chgData name="Josef Peer" userId="32f0e91db38640ed" providerId="LiveId" clId="{E14CE000-0454-4EC2-80C3-F63EFE483D15}" dt="2025-06-15T19:48:07.733" v="2193" actId="20577"/>
        <pc:sldMkLst>
          <pc:docMk/>
          <pc:sldMk cId="1077875927" sldId="260"/>
        </pc:sldMkLst>
        <pc:spChg chg="mo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2" creationId="{00F74562-A2E6-27A3-A73F-DAC74DF6A6E9}"/>
          </ac:spMkLst>
        </pc:spChg>
        <pc:spChg chg="add del mo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3" creationId="{E3883AB4-B6FD-5295-897C-F22B2A936518}"/>
          </ac:spMkLst>
        </pc:spChg>
        <pc:spChg chg="ad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6" creationId="{175CD74B-9CE8-4F20-A3E4-A22A7F036042}"/>
          </ac:spMkLst>
        </pc:spChg>
        <pc:spChg chg="ad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7" creationId="{99C44665-BECF-4482-A00C-E4BE2A87DC7B}"/>
          </ac:spMkLst>
        </pc:spChg>
        <pc:spChg chg="ad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8" creationId="{20398C1D-D011-4BA8-AC81-E829677B87FF}"/>
          </ac:spMkLst>
        </pc:spChg>
        <pc:spChg chg="add del">
          <ac:chgData name="Josef Peer" userId="32f0e91db38640ed" providerId="LiveId" clId="{E14CE000-0454-4EC2-80C3-F63EFE483D15}" dt="2025-06-15T19:47:23.489" v="2175" actId="26606"/>
          <ac:spMkLst>
            <pc:docMk/>
            <pc:sldMk cId="1077875927" sldId="260"/>
            <ac:spMk id="9" creationId="{A3D9AEEE-1CCD-43C0-BA3E-16D60A6E23C0}"/>
          </ac:spMkLst>
        </pc:spChg>
        <pc:spChg chg="add del">
          <ac:chgData name="Josef Peer" userId="32f0e91db38640ed" providerId="LiveId" clId="{E14CE000-0454-4EC2-80C3-F63EFE483D15}" dt="2025-06-15T19:47:23.489" v="2175" actId="26606"/>
          <ac:spMkLst>
            <pc:docMk/>
            <pc:sldMk cId="1077875927" sldId="260"/>
            <ac:spMk id="11" creationId="{60F880A6-33D3-4EEC-A780-B73559B9F24C}"/>
          </ac:spMkLst>
        </pc:spChg>
        <pc:spChg chg="add del">
          <ac:chgData name="Josef Peer" userId="32f0e91db38640ed" providerId="LiveId" clId="{E14CE000-0454-4EC2-80C3-F63EFE483D15}" dt="2025-06-15T19:47:23.489" v="2175" actId="26606"/>
          <ac:spMkLst>
            <pc:docMk/>
            <pc:sldMk cId="1077875927" sldId="260"/>
            <ac:spMk id="13" creationId="{2C6246ED-0535-4496-A8F6-1E80CC4EB853}"/>
          </ac:spMkLst>
        </pc:spChg>
        <pc:graphicFrameChg chg="add del mod">
          <ac:chgData name="Josef Peer" userId="32f0e91db38640ed" providerId="LiveId" clId="{E14CE000-0454-4EC2-80C3-F63EFE483D15}" dt="2025-06-15T19:47:23.489" v="2175" actId="26606"/>
          <ac:graphicFrameMkLst>
            <pc:docMk/>
            <pc:sldMk cId="1077875927" sldId="260"/>
            <ac:graphicFrameMk id="5" creationId="{4C00979B-F7F9-D9C9-22C6-0D30491311EB}"/>
          </ac:graphicFrameMkLst>
        </pc:graphicFrameChg>
        <pc:graphicFrameChg chg="add mod">
          <ac:chgData name="Josef Peer" userId="32f0e91db38640ed" providerId="LiveId" clId="{E14CE000-0454-4EC2-80C3-F63EFE483D15}" dt="2025-06-15T19:48:07.733" v="2193" actId="20577"/>
          <ac:graphicFrameMkLst>
            <pc:docMk/>
            <pc:sldMk cId="1077875927" sldId="260"/>
            <ac:graphicFrameMk id="10" creationId="{04E2B414-5458-EB35-90D0-DD1EEDFB12D3}"/>
          </ac:graphicFrameMkLst>
        </pc:graphicFrameChg>
      </pc:sldChg>
      <pc:sldChg chg="addSp delSp modSp new mod">
        <pc:chgData name="Josef Peer" userId="32f0e91db38640ed" providerId="LiveId" clId="{E14CE000-0454-4EC2-80C3-F63EFE483D15}" dt="2025-06-15T19:35:43.928" v="1494" actId="20577"/>
        <pc:sldMkLst>
          <pc:docMk/>
          <pc:sldMk cId="1786781377" sldId="261"/>
        </pc:sldMkLst>
        <pc:spChg chg="mod">
          <ac:chgData name="Josef Peer" userId="32f0e91db38640ed" providerId="LiveId" clId="{E14CE000-0454-4EC2-80C3-F63EFE483D15}" dt="2025-06-15T19:30:55.928" v="1440" actId="20577"/>
          <ac:spMkLst>
            <pc:docMk/>
            <pc:sldMk cId="1786781377" sldId="261"/>
            <ac:spMk id="2" creationId="{209A0A86-6261-2B1D-F1E3-8D393BD09E21}"/>
          </ac:spMkLst>
        </pc:spChg>
        <pc:spChg chg="mod">
          <ac:chgData name="Josef Peer" userId="32f0e91db38640ed" providerId="LiveId" clId="{E14CE000-0454-4EC2-80C3-F63EFE483D15}" dt="2025-06-15T19:35:43.928" v="1494" actId="20577"/>
          <ac:spMkLst>
            <pc:docMk/>
            <pc:sldMk cId="1786781377" sldId="261"/>
            <ac:spMk id="3" creationId="{4F8E28B5-16F6-1E00-F939-C261610B6CA1}"/>
          </ac:spMkLst>
        </pc:spChg>
        <pc:spChg chg="add">
          <ac:chgData name="Josef Peer" userId="32f0e91db38640ed" providerId="LiveId" clId="{E14CE000-0454-4EC2-80C3-F63EFE483D15}" dt="2025-06-15T19:33:53.786" v="1449"/>
          <ac:spMkLst>
            <pc:docMk/>
            <pc:sldMk cId="1786781377" sldId="261"/>
            <ac:spMk id="4" creationId="{5EB2B6EE-463C-03AB-3662-B208992D708B}"/>
          </ac:spMkLst>
        </pc:spChg>
        <pc:spChg chg="add">
          <ac:chgData name="Josef Peer" userId="32f0e91db38640ed" providerId="LiveId" clId="{E14CE000-0454-4EC2-80C3-F63EFE483D15}" dt="2025-06-15T19:33:56.172" v="1450"/>
          <ac:spMkLst>
            <pc:docMk/>
            <pc:sldMk cId="1786781377" sldId="261"/>
            <ac:spMk id="5" creationId="{15211643-C913-7A9E-8B0F-CAB45DA99840}"/>
          </ac:spMkLst>
        </pc:spChg>
        <pc:spChg chg="add del mod">
          <ac:chgData name="Josef Peer" userId="32f0e91db38640ed" providerId="LiveId" clId="{E14CE000-0454-4EC2-80C3-F63EFE483D15}" dt="2025-06-15T19:34:22.361" v="1459" actId="478"/>
          <ac:spMkLst>
            <pc:docMk/>
            <pc:sldMk cId="1786781377" sldId="261"/>
            <ac:spMk id="6" creationId="{7BF950FC-86A7-372B-6265-513515BCDDB9}"/>
          </ac:spMkLst>
        </pc:spChg>
        <pc:spChg chg="add mod">
          <ac:chgData name="Josef Peer" userId="32f0e91db38640ed" providerId="LiveId" clId="{E14CE000-0454-4EC2-80C3-F63EFE483D15}" dt="2025-06-15T19:34:08.360" v="1453"/>
          <ac:spMkLst>
            <pc:docMk/>
            <pc:sldMk cId="1786781377" sldId="261"/>
            <ac:spMk id="7" creationId="{F2798769-0E2E-7211-9249-A80F8152B1DD}"/>
          </ac:spMkLst>
        </pc:spChg>
        <pc:spChg chg="add">
          <ac:chgData name="Josef Peer" userId="32f0e91db38640ed" providerId="LiveId" clId="{E14CE000-0454-4EC2-80C3-F63EFE483D15}" dt="2025-06-15T19:34:58.347" v="1473"/>
          <ac:spMkLst>
            <pc:docMk/>
            <pc:sldMk cId="1786781377" sldId="261"/>
            <ac:spMk id="8" creationId="{EB36CEC2-C8B0-3C0D-C983-C35C6D8914E2}"/>
          </ac:spMkLst>
        </pc:spChg>
        <pc:spChg chg="add">
          <ac:chgData name="Josef Peer" userId="32f0e91db38640ed" providerId="LiveId" clId="{E14CE000-0454-4EC2-80C3-F63EFE483D15}" dt="2025-06-15T19:35:00.579" v="1474"/>
          <ac:spMkLst>
            <pc:docMk/>
            <pc:sldMk cId="1786781377" sldId="261"/>
            <ac:spMk id="9" creationId="{D93C7BD9-8FB3-6CBE-3BA9-716A7444C267}"/>
          </ac:spMkLst>
        </pc:spChg>
        <pc:spChg chg="add del mod">
          <ac:chgData name="Josef Peer" userId="32f0e91db38640ed" providerId="LiveId" clId="{E14CE000-0454-4EC2-80C3-F63EFE483D15}" dt="2025-06-15T19:35:24.123" v="1486"/>
          <ac:spMkLst>
            <pc:docMk/>
            <pc:sldMk cId="1786781377" sldId="261"/>
            <ac:spMk id="10" creationId="{4B608476-5E15-6F5F-581F-13E170E188C9}"/>
          </ac:spMkLst>
        </pc:spChg>
      </pc:sldChg>
      <pc:sldChg chg="addSp delSp modSp new mod modClrScheme chgLayout">
        <pc:chgData name="Josef Peer" userId="32f0e91db38640ed" providerId="LiveId" clId="{E14CE000-0454-4EC2-80C3-F63EFE483D15}" dt="2025-06-15T19:48:25.041" v="2194" actId="313"/>
        <pc:sldMkLst>
          <pc:docMk/>
          <pc:sldMk cId="656873975" sldId="262"/>
        </pc:sldMkLst>
        <pc:spChg chg="del mod ord">
          <ac:chgData name="Josef Peer" userId="32f0e91db38640ed" providerId="LiveId" clId="{E14CE000-0454-4EC2-80C3-F63EFE483D15}" dt="2025-06-15T19:36:10.623" v="1496" actId="700"/>
          <ac:spMkLst>
            <pc:docMk/>
            <pc:sldMk cId="656873975" sldId="262"/>
            <ac:spMk id="2" creationId="{7097DF41-9D11-C8BE-937D-990EB310A07A}"/>
          </ac:spMkLst>
        </pc:spChg>
        <pc:spChg chg="del mod ord">
          <ac:chgData name="Josef Peer" userId="32f0e91db38640ed" providerId="LiveId" clId="{E14CE000-0454-4EC2-80C3-F63EFE483D15}" dt="2025-06-15T19:36:10.623" v="1496" actId="700"/>
          <ac:spMkLst>
            <pc:docMk/>
            <pc:sldMk cId="656873975" sldId="262"/>
            <ac:spMk id="3" creationId="{406EE9EF-F72F-E084-BD42-287A0846C8FE}"/>
          </ac:spMkLst>
        </pc:spChg>
        <pc:spChg chg="add mod ord">
          <ac:chgData name="Josef Peer" userId="32f0e91db38640ed" providerId="LiveId" clId="{E14CE000-0454-4EC2-80C3-F63EFE483D15}" dt="2025-06-15T19:48:25.041" v="2194" actId="313"/>
          <ac:spMkLst>
            <pc:docMk/>
            <pc:sldMk cId="656873975" sldId="262"/>
            <ac:spMk id="4" creationId="{BF9BF7A8-48A1-D987-6A95-ECB73802D54E}"/>
          </ac:spMkLst>
        </pc:spChg>
        <pc:spChg chg="add mod ord">
          <ac:chgData name="Josef Peer" userId="32f0e91db38640ed" providerId="LiveId" clId="{E14CE000-0454-4EC2-80C3-F63EFE483D15}" dt="2025-06-15T19:36:13.542" v="1504" actId="20577"/>
          <ac:spMkLst>
            <pc:docMk/>
            <pc:sldMk cId="656873975" sldId="262"/>
            <ac:spMk id="5" creationId="{ED631835-0279-7685-F19E-7E0A89B6A07B}"/>
          </ac:spMkLst>
        </pc:spChg>
        <pc:spChg chg="add mod ord">
          <ac:chgData name="Josef Peer" userId="32f0e91db38640ed" providerId="LiveId" clId="{E14CE000-0454-4EC2-80C3-F63EFE483D15}" dt="2025-06-15T19:42:57.534" v="1876" actId="20577"/>
          <ac:spMkLst>
            <pc:docMk/>
            <pc:sldMk cId="656873975" sldId="262"/>
            <ac:spMk id="6" creationId="{2C4A04B5-60E2-9E4E-4376-679465E9A6B8}"/>
          </ac:spMkLst>
        </pc:spChg>
        <pc:spChg chg="add mod ord">
          <ac:chgData name="Josef Peer" userId="32f0e91db38640ed" providerId="LiveId" clId="{E14CE000-0454-4EC2-80C3-F63EFE483D15}" dt="2025-06-15T19:36:16.166" v="1511" actId="20577"/>
          <ac:spMkLst>
            <pc:docMk/>
            <pc:sldMk cId="656873975" sldId="262"/>
            <ac:spMk id="7" creationId="{C908BCCA-5F13-420E-CBE1-CEB3285E22AB}"/>
          </ac:spMkLst>
        </pc:spChg>
        <pc:spChg chg="add mod ord">
          <ac:chgData name="Josef Peer" userId="32f0e91db38640ed" providerId="LiveId" clId="{E14CE000-0454-4EC2-80C3-F63EFE483D15}" dt="2025-06-15T19:47:19.345" v="2173" actId="20577"/>
          <ac:spMkLst>
            <pc:docMk/>
            <pc:sldMk cId="656873975" sldId="262"/>
            <ac:spMk id="8" creationId="{D182E8F7-5175-6191-BF0C-D95C8003AC8C}"/>
          </ac:spMkLst>
        </pc:spChg>
      </pc:sldChg>
      <pc:sldChg chg="add del">
        <pc:chgData name="Josef Peer" userId="32f0e91db38640ed" providerId="LiveId" clId="{E14CE000-0454-4EC2-80C3-F63EFE483D15}" dt="2025-06-15T19:46:30.133" v="2137" actId="2696"/>
        <pc:sldMkLst>
          <pc:docMk/>
          <pc:sldMk cId="494938330" sldId="263"/>
        </pc:sldMkLst>
      </pc:sldChg>
      <pc:sldChg chg="addSp delSp modSp new mod modClrScheme chgLayout">
        <pc:chgData name="Josef Peer" userId="32f0e91db38640ed" providerId="LiveId" clId="{E14CE000-0454-4EC2-80C3-F63EFE483D15}" dt="2025-06-15T19:49:01.884" v="2200" actId="20577"/>
        <pc:sldMkLst>
          <pc:docMk/>
          <pc:sldMk cId="3569634218" sldId="263"/>
        </pc:sldMkLst>
        <pc:spChg chg="del mod ord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2" creationId="{09CCF1AE-1605-DEC4-3CFE-C9D43E75BB12}"/>
          </ac:spMkLst>
        </pc:spChg>
        <pc:spChg chg="del mod ord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3" creationId="{449ABD0E-01CC-8607-C500-1AC683D8EE01}"/>
          </ac:spMkLst>
        </pc:spChg>
        <pc:spChg chg="del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4" creationId="{474130D6-59AE-637F-51DB-2ECD6F73E5C1}"/>
          </ac:spMkLst>
        </pc:spChg>
        <pc:spChg chg="del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5" creationId="{0C51D346-6B0F-9DA7-F41F-069D9357CED2}"/>
          </ac:spMkLst>
        </pc:spChg>
        <pc:spChg chg="del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6" creationId="{409B8FFB-EDF8-8AC7-5223-2EDDE2F4E09C}"/>
          </ac:spMkLst>
        </pc:spChg>
        <pc:spChg chg="add mod ord">
          <ac:chgData name="Josef Peer" userId="32f0e91db38640ed" providerId="LiveId" clId="{E14CE000-0454-4EC2-80C3-F63EFE483D15}" dt="2025-06-15T19:49:01.884" v="2200" actId="20577"/>
          <ac:spMkLst>
            <pc:docMk/>
            <pc:sldMk cId="3569634218" sldId="263"/>
            <ac:spMk id="7" creationId="{DC22BB52-8FAA-03DC-BDDC-06D3EFDCD9F8}"/>
          </ac:spMkLst>
        </pc:spChg>
        <pc:spChg chg="add mod ord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8" creationId="{ABB1BC9A-421D-764D-6899-27745BD387E9}"/>
          </ac:spMkLst>
        </pc:spChg>
      </pc:sldChg>
      <pc:sldMasterChg chg="add del addSldLayout delSldLayout">
        <pc:chgData name="Josef Peer" userId="32f0e91db38640ed" providerId="LiveId" clId="{E14CE000-0454-4EC2-80C3-F63EFE483D15}" dt="2025-06-15T18:52:34.937" v="7" actId="26606"/>
        <pc:sldMasterMkLst>
          <pc:docMk/>
          <pc:sldMasterMk cId="3669993672" sldId="2147483648"/>
        </pc:sldMasterMkLst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1286385031" sldId="2147483649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1016544228" sldId="2147483650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3562708910" sldId="2147483651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655112574" sldId="2147483652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3253502841" sldId="2147483653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891774521" sldId="2147483654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3036755411" sldId="2147483655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021889361" sldId="2147483656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1138998724" sldId="2147483657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738734069" sldId="2147483658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374410380" sldId="2147483659"/>
          </pc:sldLayoutMkLst>
        </pc:sldLayoutChg>
      </pc:sldMasterChg>
      <pc:sldMasterChg chg="add del addSldLayout delSldLayout">
        <pc:chgData name="Josef Peer" userId="32f0e91db38640ed" providerId="LiveId" clId="{E14CE000-0454-4EC2-80C3-F63EFE483D15}" dt="2025-06-15T18:52:34.937" v="7" actId="26606"/>
        <pc:sldMasterMkLst>
          <pc:docMk/>
          <pc:sldMasterMk cId="3151456710" sldId="2147483673"/>
        </pc:sldMasterMkLst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270140076" sldId="2147483662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635372667" sldId="2147483663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3550151215" sldId="2147483664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419557995" sldId="2147483665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836701677" sldId="2147483666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3083488809" sldId="2147483667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3875642555" sldId="2147483668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100904718" sldId="2147483669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1769587796" sldId="2147483670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563232055" sldId="2147483671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597398169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3AA1C-302C-44F3-AD24-B5EFA476133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7C050B-0026-476F-9279-11033BB4071D}">
      <dgm:prSet/>
      <dgm:spPr/>
      <dgm:t>
        <a:bodyPr/>
        <a:lstStyle/>
        <a:p>
          <a:r>
            <a:rPr lang="de-DE"/>
            <a:t>Programm-Logger</a:t>
          </a:r>
          <a:endParaRPr lang="en-US"/>
        </a:p>
      </dgm:t>
    </dgm:pt>
    <dgm:pt modelId="{2E3FE7A4-7F28-4127-8259-2D19C37569BB}" type="parTrans" cxnId="{A500E841-DD7F-4109-B5CB-A4D7B420BC88}">
      <dgm:prSet/>
      <dgm:spPr/>
      <dgm:t>
        <a:bodyPr/>
        <a:lstStyle/>
        <a:p>
          <a:endParaRPr lang="en-US"/>
        </a:p>
      </dgm:t>
    </dgm:pt>
    <dgm:pt modelId="{9B078D7C-CACE-405A-A430-9BB5B73FE2B6}" type="sibTrans" cxnId="{A500E841-DD7F-4109-B5CB-A4D7B420BC88}">
      <dgm:prSet/>
      <dgm:spPr/>
      <dgm:t>
        <a:bodyPr/>
        <a:lstStyle/>
        <a:p>
          <a:endParaRPr lang="en-US"/>
        </a:p>
      </dgm:t>
    </dgm:pt>
    <dgm:pt modelId="{2E1C8B4E-2563-4409-AA6E-00E6278F7B2F}">
      <dgm:prSet/>
      <dgm:spPr/>
      <dgm:t>
        <a:bodyPr/>
        <a:lstStyle/>
        <a:p>
          <a:r>
            <a:rPr lang="de-DE"/>
            <a:t>Loggt laufende Programme in eine Datenbank</a:t>
          </a:r>
          <a:endParaRPr lang="en-US"/>
        </a:p>
      </dgm:t>
    </dgm:pt>
    <dgm:pt modelId="{6FFA801B-5BEF-4098-A8FF-6E93F4AF135C}" type="parTrans" cxnId="{79EFF948-5DD9-4156-85A4-5A4B57E64029}">
      <dgm:prSet/>
      <dgm:spPr/>
      <dgm:t>
        <a:bodyPr/>
        <a:lstStyle/>
        <a:p>
          <a:endParaRPr lang="en-US"/>
        </a:p>
      </dgm:t>
    </dgm:pt>
    <dgm:pt modelId="{F360F637-1488-451F-9DAA-A8186B97DBA3}" type="sibTrans" cxnId="{79EFF948-5DD9-4156-85A4-5A4B57E64029}">
      <dgm:prSet/>
      <dgm:spPr/>
      <dgm:t>
        <a:bodyPr/>
        <a:lstStyle/>
        <a:p>
          <a:endParaRPr lang="en-US"/>
        </a:p>
      </dgm:t>
    </dgm:pt>
    <dgm:pt modelId="{864923AA-F4A1-49F7-8840-1BEF2A1A43A1}">
      <dgm:prSet/>
      <dgm:spPr/>
      <dgm:t>
        <a:bodyPr/>
        <a:lstStyle/>
        <a:p>
          <a:r>
            <a:rPr lang="de-DE"/>
            <a:t>Zeigt an, wie lang welche Programme wie lang gelaufen sind</a:t>
          </a:r>
          <a:endParaRPr lang="en-US"/>
        </a:p>
      </dgm:t>
    </dgm:pt>
    <dgm:pt modelId="{0236F836-770D-453B-BB77-1A3931B3AD32}" type="parTrans" cxnId="{4BBF9E7F-0E55-4102-AC11-B4B0BF0F46EA}">
      <dgm:prSet/>
      <dgm:spPr/>
      <dgm:t>
        <a:bodyPr/>
        <a:lstStyle/>
        <a:p>
          <a:endParaRPr lang="en-US"/>
        </a:p>
      </dgm:t>
    </dgm:pt>
    <dgm:pt modelId="{76C8FB9E-59AA-4875-BBF8-8758C230CD96}" type="sibTrans" cxnId="{4BBF9E7F-0E55-4102-AC11-B4B0BF0F46EA}">
      <dgm:prSet/>
      <dgm:spPr/>
      <dgm:t>
        <a:bodyPr/>
        <a:lstStyle/>
        <a:p>
          <a:endParaRPr lang="en-US"/>
        </a:p>
      </dgm:t>
    </dgm:pt>
    <dgm:pt modelId="{2FEFA54C-B18C-40BF-95DB-E5B68DF78554}" type="pres">
      <dgm:prSet presAssocID="{9953AA1C-302C-44F3-AD24-B5EFA4761332}" presName="diagram" presStyleCnt="0">
        <dgm:presLayoutVars>
          <dgm:dir/>
          <dgm:resizeHandles val="exact"/>
        </dgm:presLayoutVars>
      </dgm:prSet>
      <dgm:spPr/>
    </dgm:pt>
    <dgm:pt modelId="{C3DAD86D-5A49-40DA-9D5E-894161425084}" type="pres">
      <dgm:prSet presAssocID="{937C050B-0026-476F-9279-11033BB4071D}" presName="node" presStyleLbl="node1" presStyleIdx="0" presStyleCnt="3">
        <dgm:presLayoutVars>
          <dgm:bulletEnabled val="1"/>
        </dgm:presLayoutVars>
      </dgm:prSet>
      <dgm:spPr/>
    </dgm:pt>
    <dgm:pt modelId="{1B3E0C4F-E456-4FAD-AEF9-99FEA0134021}" type="pres">
      <dgm:prSet presAssocID="{9B078D7C-CACE-405A-A430-9BB5B73FE2B6}" presName="sibTrans" presStyleCnt="0"/>
      <dgm:spPr/>
    </dgm:pt>
    <dgm:pt modelId="{6302CBDE-CA1F-4754-B33C-F77F382FE039}" type="pres">
      <dgm:prSet presAssocID="{2E1C8B4E-2563-4409-AA6E-00E6278F7B2F}" presName="node" presStyleLbl="node1" presStyleIdx="1" presStyleCnt="3">
        <dgm:presLayoutVars>
          <dgm:bulletEnabled val="1"/>
        </dgm:presLayoutVars>
      </dgm:prSet>
      <dgm:spPr/>
    </dgm:pt>
    <dgm:pt modelId="{ABB0FCC2-212F-41A3-8B3B-77A76F2D6C55}" type="pres">
      <dgm:prSet presAssocID="{F360F637-1488-451F-9DAA-A8186B97DBA3}" presName="sibTrans" presStyleCnt="0"/>
      <dgm:spPr/>
    </dgm:pt>
    <dgm:pt modelId="{99C4848A-51FD-4B73-9C85-F0669199D2AD}" type="pres">
      <dgm:prSet presAssocID="{864923AA-F4A1-49F7-8840-1BEF2A1A43A1}" presName="node" presStyleLbl="node1" presStyleIdx="2" presStyleCnt="3">
        <dgm:presLayoutVars>
          <dgm:bulletEnabled val="1"/>
        </dgm:presLayoutVars>
      </dgm:prSet>
      <dgm:spPr/>
    </dgm:pt>
  </dgm:ptLst>
  <dgm:cxnLst>
    <dgm:cxn modelId="{0DC60410-AFE6-4751-A41E-BF8B9783DBC9}" type="presOf" srcId="{864923AA-F4A1-49F7-8840-1BEF2A1A43A1}" destId="{99C4848A-51FD-4B73-9C85-F0669199D2AD}" srcOrd="0" destOrd="0" presId="urn:microsoft.com/office/officeart/2005/8/layout/default"/>
    <dgm:cxn modelId="{A500E841-DD7F-4109-B5CB-A4D7B420BC88}" srcId="{9953AA1C-302C-44F3-AD24-B5EFA4761332}" destId="{937C050B-0026-476F-9279-11033BB4071D}" srcOrd="0" destOrd="0" parTransId="{2E3FE7A4-7F28-4127-8259-2D19C37569BB}" sibTransId="{9B078D7C-CACE-405A-A430-9BB5B73FE2B6}"/>
    <dgm:cxn modelId="{71554742-4F1B-41F7-A454-D8138D30195D}" type="presOf" srcId="{937C050B-0026-476F-9279-11033BB4071D}" destId="{C3DAD86D-5A49-40DA-9D5E-894161425084}" srcOrd="0" destOrd="0" presId="urn:microsoft.com/office/officeart/2005/8/layout/default"/>
    <dgm:cxn modelId="{79EFF948-5DD9-4156-85A4-5A4B57E64029}" srcId="{9953AA1C-302C-44F3-AD24-B5EFA4761332}" destId="{2E1C8B4E-2563-4409-AA6E-00E6278F7B2F}" srcOrd="1" destOrd="0" parTransId="{6FFA801B-5BEF-4098-A8FF-6E93F4AF135C}" sibTransId="{F360F637-1488-451F-9DAA-A8186B97DBA3}"/>
    <dgm:cxn modelId="{35F82E76-BD22-4446-A70E-F68086ED6F34}" type="presOf" srcId="{2E1C8B4E-2563-4409-AA6E-00E6278F7B2F}" destId="{6302CBDE-CA1F-4754-B33C-F77F382FE039}" srcOrd="0" destOrd="0" presId="urn:microsoft.com/office/officeart/2005/8/layout/default"/>
    <dgm:cxn modelId="{4BBF9E7F-0E55-4102-AC11-B4B0BF0F46EA}" srcId="{9953AA1C-302C-44F3-AD24-B5EFA4761332}" destId="{864923AA-F4A1-49F7-8840-1BEF2A1A43A1}" srcOrd="2" destOrd="0" parTransId="{0236F836-770D-453B-BB77-1A3931B3AD32}" sibTransId="{76C8FB9E-59AA-4875-BBF8-8758C230CD96}"/>
    <dgm:cxn modelId="{78DBB3FB-A066-423C-9D1B-49F2BFDEA386}" type="presOf" srcId="{9953AA1C-302C-44F3-AD24-B5EFA4761332}" destId="{2FEFA54C-B18C-40BF-95DB-E5B68DF78554}" srcOrd="0" destOrd="0" presId="urn:microsoft.com/office/officeart/2005/8/layout/default"/>
    <dgm:cxn modelId="{22668930-0BEB-4DA1-886A-240E7EA3DB59}" type="presParOf" srcId="{2FEFA54C-B18C-40BF-95DB-E5B68DF78554}" destId="{C3DAD86D-5A49-40DA-9D5E-894161425084}" srcOrd="0" destOrd="0" presId="urn:microsoft.com/office/officeart/2005/8/layout/default"/>
    <dgm:cxn modelId="{6226596F-5952-4C5E-9C63-E3E00131353B}" type="presParOf" srcId="{2FEFA54C-B18C-40BF-95DB-E5B68DF78554}" destId="{1B3E0C4F-E456-4FAD-AEF9-99FEA0134021}" srcOrd="1" destOrd="0" presId="urn:microsoft.com/office/officeart/2005/8/layout/default"/>
    <dgm:cxn modelId="{0412412A-434C-490A-BBE2-3D1DFB88627C}" type="presParOf" srcId="{2FEFA54C-B18C-40BF-95DB-E5B68DF78554}" destId="{6302CBDE-CA1F-4754-B33C-F77F382FE039}" srcOrd="2" destOrd="0" presId="urn:microsoft.com/office/officeart/2005/8/layout/default"/>
    <dgm:cxn modelId="{F438EEF5-B397-4BDC-8A5B-58E6ADD2518E}" type="presParOf" srcId="{2FEFA54C-B18C-40BF-95DB-E5B68DF78554}" destId="{ABB0FCC2-212F-41A3-8B3B-77A76F2D6C55}" srcOrd="3" destOrd="0" presId="urn:microsoft.com/office/officeart/2005/8/layout/default"/>
    <dgm:cxn modelId="{97F6772C-F3DB-4760-B1F1-95B9E5E2F118}" type="presParOf" srcId="{2FEFA54C-B18C-40BF-95DB-E5B68DF78554}" destId="{99C4848A-51FD-4B73-9C85-F0669199D2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AD4FE-5255-41C5-A812-B673111E82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A00C90-0C97-4914-9B36-E0FE1AF6DDAF}">
      <dgm:prSet/>
      <dgm:spPr/>
      <dgm:t>
        <a:bodyPr/>
        <a:lstStyle/>
        <a:p>
          <a:r>
            <a:rPr lang="de-DE"/>
            <a:t>Graph</a:t>
          </a:r>
          <a:endParaRPr lang="en-US"/>
        </a:p>
      </dgm:t>
    </dgm:pt>
    <dgm:pt modelId="{B832A0BA-AE16-4A40-BD71-42381D9F0FB3}" type="parTrans" cxnId="{5B926CCF-BA54-4179-AB3A-3D388948D350}">
      <dgm:prSet/>
      <dgm:spPr/>
      <dgm:t>
        <a:bodyPr/>
        <a:lstStyle/>
        <a:p>
          <a:endParaRPr lang="en-US"/>
        </a:p>
      </dgm:t>
    </dgm:pt>
    <dgm:pt modelId="{FF6AB33C-82F8-4487-8902-7B713CBE59C6}" type="sibTrans" cxnId="{5B926CCF-BA54-4179-AB3A-3D388948D350}">
      <dgm:prSet/>
      <dgm:spPr/>
      <dgm:t>
        <a:bodyPr/>
        <a:lstStyle/>
        <a:p>
          <a:endParaRPr lang="en-US"/>
        </a:p>
      </dgm:t>
    </dgm:pt>
    <dgm:pt modelId="{C5C33031-EAE6-4F39-A2E3-53F864B2215D}">
      <dgm:prSet/>
      <dgm:spPr/>
      <dgm:t>
        <a:bodyPr/>
        <a:lstStyle/>
        <a:p>
          <a:r>
            <a:rPr lang="de-DE"/>
            <a:t>Zeigt an, welche Programme wann wie lange gelaufen sind</a:t>
          </a:r>
          <a:endParaRPr lang="en-US"/>
        </a:p>
      </dgm:t>
    </dgm:pt>
    <dgm:pt modelId="{2571590C-E824-4DDB-9B1B-E833C93E9AD8}" type="parTrans" cxnId="{427DE2AA-9E21-477C-8006-2083EC0C6EF3}">
      <dgm:prSet/>
      <dgm:spPr/>
      <dgm:t>
        <a:bodyPr/>
        <a:lstStyle/>
        <a:p>
          <a:endParaRPr lang="en-US"/>
        </a:p>
      </dgm:t>
    </dgm:pt>
    <dgm:pt modelId="{C011ECE4-6EBC-48B9-972B-660144737C2A}" type="sibTrans" cxnId="{427DE2AA-9E21-477C-8006-2083EC0C6EF3}">
      <dgm:prSet/>
      <dgm:spPr/>
      <dgm:t>
        <a:bodyPr/>
        <a:lstStyle/>
        <a:p>
          <a:endParaRPr lang="en-US"/>
        </a:p>
      </dgm:t>
    </dgm:pt>
    <dgm:pt modelId="{F346C87A-1C5F-417F-9A9B-A399BACD8D7D}">
      <dgm:prSet/>
      <dgm:spPr/>
      <dgm:t>
        <a:bodyPr/>
        <a:lstStyle/>
        <a:p>
          <a:r>
            <a:rPr lang="de-DE"/>
            <a:t>Startet bei PC-Start im Hintergrund</a:t>
          </a:r>
          <a:endParaRPr lang="en-US"/>
        </a:p>
      </dgm:t>
    </dgm:pt>
    <dgm:pt modelId="{589EB869-3C86-4408-8B9C-63B45CBD1F43}" type="parTrans" cxnId="{1321F857-D54A-4A6A-871D-463081333F78}">
      <dgm:prSet/>
      <dgm:spPr/>
      <dgm:t>
        <a:bodyPr/>
        <a:lstStyle/>
        <a:p>
          <a:endParaRPr lang="en-US"/>
        </a:p>
      </dgm:t>
    </dgm:pt>
    <dgm:pt modelId="{E72FE77C-30C0-4FC3-85C0-A469D45FDF04}" type="sibTrans" cxnId="{1321F857-D54A-4A6A-871D-463081333F78}">
      <dgm:prSet/>
      <dgm:spPr/>
      <dgm:t>
        <a:bodyPr/>
        <a:lstStyle/>
        <a:p>
          <a:endParaRPr lang="en-US"/>
        </a:p>
      </dgm:t>
    </dgm:pt>
    <dgm:pt modelId="{38EE7138-9C39-4715-BB9C-060D8B9CC07E}">
      <dgm:prSet/>
      <dgm:spPr/>
      <dgm:t>
        <a:bodyPr/>
        <a:lstStyle/>
        <a:p>
          <a:r>
            <a:rPr lang="de-DE"/>
            <a:t>Wird bei Schließen minimiert</a:t>
          </a:r>
          <a:endParaRPr lang="en-US"/>
        </a:p>
      </dgm:t>
    </dgm:pt>
    <dgm:pt modelId="{DB7F0135-D22F-45B9-AC55-6EE93FFF8F9E}" type="parTrans" cxnId="{B9C2CE9C-870F-4CB7-846C-87FE1732E8DA}">
      <dgm:prSet/>
      <dgm:spPr/>
      <dgm:t>
        <a:bodyPr/>
        <a:lstStyle/>
        <a:p>
          <a:endParaRPr lang="en-US"/>
        </a:p>
      </dgm:t>
    </dgm:pt>
    <dgm:pt modelId="{33D64F94-5898-4C64-BCD6-FD89A62925BB}" type="sibTrans" cxnId="{B9C2CE9C-870F-4CB7-846C-87FE1732E8DA}">
      <dgm:prSet/>
      <dgm:spPr/>
      <dgm:t>
        <a:bodyPr/>
        <a:lstStyle/>
        <a:p>
          <a:endParaRPr lang="en-US"/>
        </a:p>
      </dgm:t>
    </dgm:pt>
    <dgm:pt modelId="{21EACF95-2B75-4517-83EE-6FB8B1005B60}" type="pres">
      <dgm:prSet presAssocID="{457AD4FE-5255-41C5-A812-B673111E821B}" presName="linear" presStyleCnt="0">
        <dgm:presLayoutVars>
          <dgm:animLvl val="lvl"/>
          <dgm:resizeHandles val="exact"/>
        </dgm:presLayoutVars>
      </dgm:prSet>
      <dgm:spPr/>
    </dgm:pt>
    <dgm:pt modelId="{8B381251-A8A8-4FDD-9F56-D5EDA70A24A0}" type="pres">
      <dgm:prSet presAssocID="{13A00C90-0C97-4914-9B36-E0FE1AF6DD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AD5E94-584F-4C4F-8E3B-E5EA36B85FCA}" type="pres">
      <dgm:prSet presAssocID="{13A00C90-0C97-4914-9B36-E0FE1AF6DDAF}" presName="childText" presStyleLbl="revTx" presStyleIdx="0" presStyleCnt="1">
        <dgm:presLayoutVars>
          <dgm:bulletEnabled val="1"/>
        </dgm:presLayoutVars>
      </dgm:prSet>
      <dgm:spPr/>
    </dgm:pt>
    <dgm:pt modelId="{9687A094-C8E6-4C07-98DF-9462C4692E4D}" type="pres">
      <dgm:prSet presAssocID="{F346C87A-1C5F-417F-9A9B-A399BACD8D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E58712-4D03-493C-AD9C-7E20EA7E763F}" type="pres">
      <dgm:prSet presAssocID="{E72FE77C-30C0-4FC3-85C0-A469D45FDF04}" presName="spacer" presStyleCnt="0"/>
      <dgm:spPr/>
    </dgm:pt>
    <dgm:pt modelId="{B73452DB-9CA1-4C4D-A417-35EAF4F60BF2}" type="pres">
      <dgm:prSet presAssocID="{38EE7138-9C39-4715-BB9C-060D8B9CC0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62621E-7CBA-4E52-B7A9-01D3ED62AED2}" type="presOf" srcId="{C5C33031-EAE6-4F39-A2E3-53F864B2215D}" destId="{9CAD5E94-584F-4C4F-8E3B-E5EA36B85FCA}" srcOrd="0" destOrd="0" presId="urn:microsoft.com/office/officeart/2005/8/layout/vList2"/>
    <dgm:cxn modelId="{DA2CD51E-3594-4434-987D-8082596DDA06}" type="presOf" srcId="{457AD4FE-5255-41C5-A812-B673111E821B}" destId="{21EACF95-2B75-4517-83EE-6FB8B1005B60}" srcOrd="0" destOrd="0" presId="urn:microsoft.com/office/officeart/2005/8/layout/vList2"/>
    <dgm:cxn modelId="{1321F857-D54A-4A6A-871D-463081333F78}" srcId="{457AD4FE-5255-41C5-A812-B673111E821B}" destId="{F346C87A-1C5F-417F-9A9B-A399BACD8D7D}" srcOrd="1" destOrd="0" parTransId="{589EB869-3C86-4408-8B9C-63B45CBD1F43}" sibTransId="{E72FE77C-30C0-4FC3-85C0-A469D45FDF04}"/>
    <dgm:cxn modelId="{B9C2CE9C-870F-4CB7-846C-87FE1732E8DA}" srcId="{457AD4FE-5255-41C5-A812-B673111E821B}" destId="{38EE7138-9C39-4715-BB9C-060D8B9CC07E}" srcOrd="2" destOrd="0" parTransId="{DB7F0135-D22F-45B9-AC55-6EE93FFF8F9E}" sibTransId="{33D64F94-5898-4C64-BCD6-FD89A62925BB}"/>
    <dgm:cxn modelId="{16FF86A4-C0BC-4B0D-900C-6EC78AD52834}" type="presOf" srcId="{13A00C90-0C97-4914-9B36-E0FE1AF6DDAF}" destId="{8B381251-A8A8-4FDD-9F56-D5EDA70A24A0}" srcOrd="0" destOrd="0" presId="urn:microsoft.com/office/officeart/2005/8/layout/vList2"/>
    <dgm:cxn modelId="{427DE2AA-9E21-477C-8006-2083EC0C6EF3}" srcId="{13A00C90-0C97-4914-9B36-E0FE1AF6DDAF}" destId="{C5C33031-EAE6-4F39-A2E3-53F864B2215D}" srcOrd="0" destOrd="0" parTransId="{2571590C-E824-4DDB-9B1B-E833C93E9AD8}" sibTransId="{C011ECE4-6EBC-48B9-972B-660144737C2A}"/>
    <dgm:cxn modelId="{363CEDAA-46CB-47D8-890D-2507C80A90A5}" type="presOf" srcId="{F346C87A-1C5F-417F-9A9B-A399BACD8D7D}" destId="{9687A094-C8E6-4C07-98DF-9462C4692E4D}" srcOrd="0" destOrd="0" presId="urn:microsoft.com/office/officeart/2005/8/layout/vList2"/>
    <dgm:cxn modelId="{C6F132C7-D660-4845-9568-89FF017128FC}" type="presOf" srcId="{38EE7138-9C39-4715-BB9C-060D8B9CC07E}" destId="{B73452DB-9CA1-4C4D-A417-35EAF4F60BF2}" srcOrd="0" destOrd="0" presId="urn:microsoft.com/office/officeart/2005/8/layout/vList2"/>
    <dgm:cxn modelId="{5B926CCF-BA54-4179-AB3A-3D388948D350}" srcId="{457AD4FE-5255-41C5-A812-B673111E821B}" destId="{13A00C90-0C97-4914-9B36-E0FE1AF6DDAF}" srcOrd="0" destOrd="0" parTransId="{B832A0BA-AE16-4A40-BD71-42381D9F0FB3}" sibTransId="{FF6AB33C-82F8-4487-8902-7B713CBE59C6}"/>
    <dgm:cxn modelId="{14149C93-6923-4F90-AE0B-2A95FAB49ACD}" type="presParOf" srcId="{21EACF95-2B75-4517-83EE-6FB8B1005B60}" destId="{8B381251-A8A8-4FDD-9F56-D5EDA70A24A0}" srcOrd="0" destOrd="0" presId="urn:microsoft.com/office/officeart/2005/8/layout/vList2"/>
    <dgm:cxn modelId="{435BF639-9094-46A5-9D78-6556DD003239}" type="presParOf" srcId="{21EACF95-2B75-4517-83EE-6FB8B1005B60}" destId="{9CAD5E94-584F-4C4F-8E3B-E5EA36B85FCA}" srcOrd="1" destOrd="0" presId="urn:microsoft.com/office/officeart/2005/8/layout/vList2"/>
    <dgm:cxn modelId="{29C16F69-968A-4601-BA5E-71F1EA24C6C2}" type="presParOf" srcId="{21EACF95-2B75-4517-83EE-6FB8B1005B60}" destId="{9687A094-C8E6-4C07-98DF-9462C4692E4D}" srcOrd="2" destOrd="0" presId="urn:microsoft.com/office/officeart/2005/8/layout/vList2"/>
    <dgm:cxn modelId="{8E41EC2F-D274-487B-BB33-554BCD7E6823}" type="presParOf" srcId="{21EACF95-2B75-4517-83EE-6FB8B1005B60}" destId="{4EE58712-4D03-493C-AD9C-7E20EA7E763F}" srcOrd="3" destOrd="0" presId="urn:microsoft.com/office/officeart/2005/8/layout/vList2"/>
    <dgm:cxn modelId="{DEB42899-1E7D-464B-863C-6325843BD622}" type="presParOf" srcId="{21EACF95-2B75-4517-83EE-6FB8B1005B60}" destId="{B73452DB-9CA1-4C4D-A417-35EAF4F60B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7D2DD6-265D-4190-86F2-4C45ECCF21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22CFD-1145-434F-A792-300FE5744EAF}">
      <dgm:prSet/>
      <dgm:spPr/>
      <dgm:t>
        <a:bodyPr/>
        <a:lstStyle/>
        <a:p>
          <a:r>
            <a:rPr lang="de-DE"/>
            <a:t>Anzeigen, welche Programme ich am meisten benutze</a:t>
          </a:r>
          <a:endParaRPr lang="en-US"/>
        </a:p>
      </dgm:t>
    </dgm:pt>
    <dgm:pt modelId="{5CDA341B-D401-43AF-93AF-3AA4818C40F7}" type="parTrans" cxnId="{D078A1A0-37D4-48F1-9805-BD8DE6325881}">
      <dgm:prSet/>
      <dgm:spPr/>
      <dgm:t>
        <a:bodyPr/>
        <a:lstStyle/>
        <a:p>
          <a:endParaRPr lang="en-US"/>
        </a:p>
      </dgm:t>
    </dgm:pt>
    <dgm:pt modelId="{7DD81E5A-49B0-4297-88DA-9892B3563B49}" type="sibTrans" cxnId="{D078A1A0-37D4-48F1-9805-BD8DE6325881}">
      <dgm:prSet/>
      <dgm:spPr/>
      <dgm:t>
        <a:bodyPr/>
        <a:lstStyle/>
        <a:p>
          <a:endParaRPr lang="en-US"/>
        </a:p>
      </dgm:t>
    </dgm:pt>
    <dgm:pt modelId="{FDE867DF-FB28-4E7E-92A8-877EC2C5B976}">
      <dgm:prSet/>
      <dgm:spPr/>
      <dgm:t>
        <a:bodyPr/>
        <a:lstStyle/>
        <a:p>
          <a:r>
            <a:rPr lang="de-DE"/>
            <a:t>Anzeigen, wie oft ich Programme benutzt habe</a:t>
          </a:r>
          <a:endParaRPr lang="en-US"/>
        </a:p>
      </dgm:t>
    </dgm:pt>
    <dgm:pt modelId="{B3384078-D797-4941-A32A-B817F5090839}" type="parTrans" cxnId="{56A0C600-8073-4950-A50F-4723E9E7CAAC}">
      <dgm:prSet/>
      <dgm:spPr/>
      <dgm:t>
        <a:bodyPr/>
        <a:lstStyle/>
        <a:p>
          <a:endParaRPr lang="en-US"/>
        </a:p>
      </dgm:t>
    </dgm:pt>
    <dgm:pt modelId="{00AEEC8E-1AE3-4137-888E-26AC31170029}" type="sibTrans" cxnId="{56A0C600-8073-4950-A50F-4723E9E7CAAC}">
      <dgm:prSet/>
      <dgm:spPr/>
      <dgm:t>
        <a:bodyPr/>
        <a:lstStyle/>
        <a:p>
          <a:endParaRPr lang="en-US"/>
        </a:p>
      </dgm:t>
    </dgm:pt>
    <dgm:pt modelId="{47197779-3615-4C17-A541-DD9066027AE6}" type="pres">
      <dgm:prSet presAssocID="{067D2DD6-265D-4190-86F2-4C45ECCF21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ECA94-1B3C-4CE0-95A5-B7738DB27C5A}" type="pres">
      <dgm:prSet presAssocID="{4A222CFD-1145-434F-A792-300FE5744EAF}" presName="hierRoot1" presStyleCnt="0"/>
      <dgm:spPr/>
    </dgm:pt>
    <dgm:pt modelId="{A8AA07ED-AF75-45BF-8EA9-77DC4CC58AAF}" type="pres">
      <dgm:prSet presAssocID="{4A222CFD-1145-434F-A792-300FE5744EAF}" presName="composite" presStyleCnt="0"/>
      <dgm:spPr/>
    </dgm:pt>
    <dgm:pt modelId="{2C27A4E9-9E57-474E-901D-E5C43F79676C}" type="pres">
      <dgm:prSet presAssocID="{4A222CFD-1145-434F-A792-300FE5744EAF}" presName="background" presStyleLbl="node0" presStyleIdx="0" presStyleCnt="2"/>
      <dgm:spPr/>
    </dgm:pt>
    <dgm:pt modelId="{410CB609-A30D-4175-842B-4926C9EC256C}" type="pres">
      <dgm:prSet presAssocID="{4A222CFD-1145-434F-A792-300FE5744EAF}" presName="text" presStyleLbl="fgAcc0" presStyleIdx="0" presStyleCnt="2">
        <dgm:presLayoutVars>
          <dgm:chPref val="3"/>
        </dgm:presLayoutVars>
      </dgm:prSet>
      <dgm:spPr/>
    </dgm:pt>
    <dgm:pt modelId="{A9A348B1-0D5C-433A-8F18-504FD0559938}" type="pres">
      <dgm:prSet presAssocID="{4A222CFD-1145-434F-A792-300FE5744EAF}" presName="hierChild2" presStyleCnt="0"/>
      <dgm:spPr/>
    </dgm:pt>
    <dgm:pt modelId="{20FEC7C8-CF71-469E-9D22-D65C73F327BF}" type="pres">
      <dgm:prSet presAssocID="{FDE867DF-FB28-4E7E-92A8-877EC2C5B976}" presName="hierRoot1" presStyleCnt="0"/>
      <dgm:spPr/>
    </dgm:pt>
    <dgm:pt modelId="{2BEA224A-EDCF-4C3C-96F9-47333E25E5FB}" type="pres">
      <dgm:prSet presAssocID="{FDE867DF-FB28-4E7E-92A8-877EC2C5B976}" presName="composite" presStyleCnt="0"/>
      <dgm:spPr/>
    </dgm:pt>
    <dgm:pt modelId="{97C813F8-B739-4458-8A8F-BF3D15AA905A}" type="pres">
      <dgm:prSet presAssocID="{FDE867DF-FB28-4E7E-92A8-877EC2C5B976}" presName="background" presStyleLbl="node0" presStyleIdx="1" presStyleCnt="2"/>
      <dgm:spPr/>
    </dgm:pt>
    <dgm:pt modelId="{7F618D0C-05E8-4394-840B-61830395300E}" type="pres">
      <dgm:prSet presAssocID="{FDE867DF-FB28-4E7E-92A8-877EC2C5B976}" presName="text" presStyleLbl="fgAcc0" presStyleIdx="1" presStyleCnt="2">
        <dgm:presLayoutVars>
          <dgm:chPref val="3"/>
        </dgm:presLayoutVars>
      </dgm:prSet>
      <dgm:spPr/>
    </dgm:pt>
    <dgm:pt modelId="{CBE15DC9-E159-437E-A4C6-45C03D3A55BA}" type="pres">
      <dgm:prSet presAssocID="{FDE867DF-FB28-4E7E-92A8-877EC2C5B976}" presName="hierChild2" presStyleCnt="0"/>
      <dgm:spPr/>
    </dgm:pt>
  </dgm:ptLst>
  <dgm:cxnLst>
    <dgm:cxn modelId="{56A0C600-8073-4950-A50F-4723E9E7CAAC}" srcId="{067D2DD6-265D-4190-86F2-4C45ECCF21FB}" destId="{FDE867DF-FB28-4E7E-92A8-877EC2C5B976}" srcOrd="1" destOrd="0" parTransId="{B3384078-D797-4941-A32A-B817F5090839}" sibTransId="{00AEEC8E-1AE3-4137-888E-26AC31170029}"/>
    <dgm:cxn modelId="{11193B39-999C-4D83-BEB4-4E920A4D000B}" type="presOf" srcId="{4A222CFD-1145-434F-A792-300FE5744EAF}" destId="{410CB609-A30D-4175-842B-4926C9EC256C}" srcOrd="0" destOrd="0" presId="urn:microsoft.com/office/officeart/2005/8/layout/hierarchy1"/>
    <dgm:cxn modelId="{ED482683-FBA4-4184-906F-D4DA2962EDF2}" type="presOf" srcId="{067D2DD6-265D-4190-86F2-4C45ECCF21FB}" destId="{47197779-3615-4C17-A541-DD9066027AE6}" srcOrd="0" destOrd="0" presId="urn:microsoft.com/office/officeart/2005/8/layout/hierarchy1"/>
    <dgm:cxn modelId="{5EA16793-239B-4164-AB30-21402AD86491}" type="presOf" srcId="{FDE867DF-FB28-4E7E-92A8-877EC2C5B976}" destId="{7F618D0C-05E8-4394-840B-61830395300E}" srcOrd="0" destOrd="0" presId="urn:microsoft.com/office/officeart/2005/8/layout/hierarchy1"/>
    <dgm:cxn modelId="{D078A1A0-37D4-48F1-9805-BD8DE6325881}" srcId="{067D2DD6-265D-4190-86F2-4C45ECCF21FB}" destId="{4A222CFD-1145-434F-A792-300FE5744EAF}" srcOrd="0" destOrd="0" parTransId="{5CDA341B-D401-43AF-93AF-3AA4818C40F7}" sibTransId="{7DD81E5A-49B0-4297-88DA-9892B3563B49}"/>
    <dgm:cxn modelId="{4A6BDE78-5387-4091-BDF8-3B0562FF6832}" type="presParOf" srcId="{47197779-3615-4C17-A541-DD9066027AE6}" destId="{233ECA94-1B3C-4CE0-95A5-B7738DB27C5A}" srcOrd="0" destOrd="0" presId="urn:microsoft.com/office/officeart/2005/8/layout/hierarchy1"/>
    <dgm:cxn modelId="{78167B27-1FA2-4682-A2C4-F9B752B3D2CD}" type="presParOf" srcId="{233ECA94-1B3C-4CE0-95A5-B7738DB27C5A}" destId="{A8AA07ED-AF75-45BF-8EA9-77DC4CC58AAF}" srcOrd="0" destOrd="0" presId="urn:microsoft.com/office/officeart/2005/8/layout/hierarchy1"/>
    <dgm:cxn modelId="{EEE77CCA-CEE1-42D9-A4D0-B5630B508DBF}" type="presParOf" srcId="{A8AA07ED-AF75-45BF-8EA9-77DC4CC58AAF}" destId="{2C27A4E9-9E57-474E-901D-E5C43F79676C}" srcOrd="0" destOrd="0" presId="urn:microsoft.com/office/officeart/2005/8/layout/hierarchy1"/>
    <dgm:cxn modelId="{34B0B6DA-5EBB-42BD-AC51-F0A0D7A5824E}" type="presParOf" srcId="{A8AA07ED-AF75-45BF-8EA9-77DC4CC58AAF}" destId="{410CB609-A30D-4175-842B-4926C9EC256C}" srcOrd="1" destOrd="0" presId="urn:microsoft.com/office/officeart/2005/8/layout/hierarchy1"/>
    <dgm:cxn modelId="{1BD7485C-E825-4DC4-BBDC-92382C7EB4DB}" type="presParOf" srcId="{233ECA94-1B3C-4CE0-95A5-B7738DB27C5A}" destId="{A9A348B1-0D5C-433A-8F18-504FD0559938}" srcOrd="1" destOrd="0" presId="urn:microsoft.com/office/officeart/2005/8/layout/hierarchy1"/>
    <dgm:cxn modelId="{08B2EC43-2BF1-4155-8C58-D7AE9B3455F0}" type="presParOf" srcId="{47197779-3615-4C17-A541-DD9066027AE6}" destId="{20FEC7C8-CF71-469E-9D22-D65C73F327BF}" srcOrd="1" destOrd="0" presId="urn:microsoft.com/office/officeart/2005/8/layout/hierarchy1"/>
    <dgm:cxn modelId="{53F7B5C1-2457-4CC7-ADF4-F197BF01E40D}" type="presParOf" srcId="{20FEC7C8-CF71-469E-9D22-D65C73F327BF}" destId="{2BEA224A-EDCF-4C3C-96F9-47333E25E5FB}" srcOrd="0" destOrd="0" presId="urn:microsoft.com/office/officeart/2005/8/layout/hierarchy1"/>
    <dgm:cxn modelId="{4900D742-8D8C-4AD5-B374-2E3EEDA0EE14}" type="presParOf" srcId="{2BEA224A-EDCF-4C3C-96F9-47333E25E5FB}" destId="{97C813F8-B739-4458-8A8F-BF3D15AA905A}" srcOrd="0" destOrd="0" presId="urn:microsoft.com/office/officeart/2005/8/layout/hierarchy1"/>
    <dgm:cxn modelId="{C4F20CE0-B0B6-492C-8339-1840EEEAC9CD}" type="presParOf" srcId="{2BEA224A-EDCF-4C3C-96F9-47333E25E5FB}" destId="{7F618D0C-05E8-4394-840B-61830395300E}" srcOrd="1" destOrd="0" presId="urn:microsoft.com/office/officeart/2005/8/layout/hierarchy1"/>
    <dgm:cxn modelId="{2AD787C8-F4EE-466D-95E0-8139E4A3BA44}" type="presParOf" srcId="{20FEC7C8-CF71-469E-9D22-D65C73F327BF}" destId="{CBE15DC9-E159-437E-A4C6-45C03D3A55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0B09D2-D711-40DC-B795-0708508C052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AC1FF2-3506-4BA9-9E81-5E32F4218CA7}">
      <dgm:prSet/>
      <dgm:spPr/>
      <dgm:t>
        <a:bodyPr/>
        <a:lstStyle/>
        <a:p>
          <a:r>
            <a:rPr lang="de-DE"/>
            <a:t>Datenbank</a:t>
          </a:r>
          <a:endParaRPr lang="en-US"/>
        </a:p>
      </dgm:t>
    </dgm:pt>
    <dgm:pt modelId="{A4937FF3-4C4B-4A35-9D6B-69D4F1F9C0E8}" type="parTrans" cxnId="{2213B04D-D0C0-43CB-ABEF-347D4A1DFD09}">
      <dgm:prSet/>
      <dgm:spPr/>
      <dgm:t>
        <a:bodyPr/>
        <a:lstStyle/>
        <a:p>
          <a:endParaRPr lang="en-US"/>
        </a:p>
      </dgm:t>
    </dgm:pt>
    <dgm:pt modelId="{1266BA1A-62C5-4237-B230-B2E690D46CF7}" type="sibTrans" cxnId="{2213B04D-D0C0-43CB-ABEF-347D4A1DFD09}">
      <dgm:prSet/>
      <dgm:spPr/>
      <dgm:t>
        <a:bodyPr/>
        <a:lstStyle/>
        <a:p>
          <a:endParaRPr lang="en-US"/>
        </a:p>
      </dgm:t>
    </dgm:pt>
    <dgm:pt modelId="{90CA0F7A-F89E-4CD9-AD18-AD1FA7DA621F}">
      <dgm:prSet/>
      <dgm:spPr/>
      <dgm:t>
        <a:bodyPr/>
        <a:lstStyle/>
        <a:p>
          <a:r>
            <a:rPr lang="de-DE"/>
            <a:t>Tabellen: </a:t>
          </a:r>
          <a:endParaRPr lang="en-US"/>
        </a:p>
      </dgm:t>
    </dgm:pt>
    <dgm:pt modelId="{AD6A4D4B-E9EE-4789-8CFC-DC2FE08C9067}" type="parTrans" cxnId="{79A2514D-C53A-45E0-9AB7-74F2B723FB23}">
      <dgm:prSet/>
      <dgm:spPr/>
      <dgm:t>
        <a:bodyPr/>
        <a:lstStyle/>
        <a:p>
          <a:endParaRPr lang="en-US"/>
        </a:p>
      </dgm:t>
    </dgm:pt>
    <dgm:pt modelId="{3AC13D6E-43C9-4896-9FFA-942C1AB3996A}" type="sibTrans" cxnId="{79A2514D-C53A-45E0-9AB7-74F2B723FB23}">
      <dgm:prSet/>
      <dgm:spPr/>
      <dgm:t>
        <a:bodyPr/>
        <a:lstStyle/>
        <a:p>
          <a:endParaRPr lang="en-US"/>
        </a:p>
      </dgm:t>
    </dgm:pt>
    <dgm:pt modelId="{571F0D7C-AA29-4DED-A55F-BF668FED3BE9}">
      <dgm:prSet/>
      <dgm:spPr/>
      <dgm:t>
        <a:bodyPr/>
        <a:lstStyle/>
        <a:p>
          <a:r>
            <a:rPr lang="de-DE"/>
            <a:t>User</a:t>
          </a:r>
          <a:endParaRPr lang="en-US"/>
        </a:p>
      </dgm:t>
    </dgm:pt>
    <dgm:pt modelId="{8F4C3ECA-9909-4026-847A-B8AD63C1D237}" type="parTrans" cxnId="{9B9BB314-AB15-406F-968A-FA6E0513A132}">
      <dgm:prSet/>
      <dgm:spPr/>
      <dgm:t>
        <a:bodyPr/>
        <a:lstStyle/>
        <a:p>
          <a:endParaRPr lang="en-US"/>
        </a:p>
      </dgm:t>
    </dgm:pt>
    <dgm:pt modelId="{969A9902-E075-4953-9C88-7D1755D15B07}" type="sibTrans" cxnId="{9B9BB314-AB15-406F-968A-FA6E0513A132}">
      <dgm:prSet/>
      <dgm:spPr/>
      <dgm:t>
        <a:bodyPr/>
        <a:lstStyle/>
        <a:p>
          <a:endParaRPr lang="en-US"/>
        </a:p>
      </dgm:t>
    </dgm:pt>
    <dgm:pt modelId="{54785000-7B59-4C4A-B6AB-63205E8124DB}">
      <dgm:prSet/>
      <dgm:spPr/>
      <dgm:t>
        <a:bodyPr/>
        <a:lstStyle/>
        <a:p>
          <a:r>
            <a:rPr lang="de-DE"/>
            <a:t>LogEntry: Das geloggte Programm</a:t>
          </a:r>
          <a:endParaRPr lang="en-US"/>
        </a:p>
      </dgm:t>
    </dgm:pt>
    <dgm:pt modelId="{446176A3-36DA-430B-97ED-5CCBFAC60A56}" type="parTrans" cxnId="{6A718EE2-9D98-4B54-AB6E-A57031A85CBE}">
      <dgm:prSet/>
      <dgm:spPr/>
      <dgm:t>
        <a:bodyPr/>
        <a:lstStyle/>
        <a:p>
          <a:endParaRPr lang="en-US"/>
        </a:p>
      </dgm:t>
    </dgm:pt>
    <dgm:pt modelId="{9CA37A72-2E66-4FAF-BDE3-E5B72C0DBF1E}" type="sibTrans" cxnId="{6A718EE2-9D98-4B54-AB6E-A57031A85CBE}">
      <dgm:prSet/>
      <dgm:spPr/>
      <dgm:t>
        <a:bodyPr/>
        <a:lstStyle/>
        <a:p>
          <a:endParaRPr lang="en-US"/>
        </a:p>
      </dgm:t>
    </dgm:pt>
    <dgm:pt modelId="{20F10A3A-32AF-435D-ACD1-1A45B54D99E8}">
      <dgm:prSet/>
      <dgm:spPr/>
      <dgm:t>
        <a:bodyPr/>
        <a:lstStyle/>
        <a:p>
          <a:r>
            <a:rPr lang="de-DE"/>
            <a:t>Session: (jetzige) Laufzeit der Programme</a:t>
          </a:r>
          <a:endParaRPr lang="en-US"/>
        </a:p>
      </dgm:t>
    </dgm:pt>
    <dgm:pt modelId="{CE6DC1F7-AD39-4CDA-AF48-AE56B5A927F8}" type="parTrans" cxnId="{8B1AE7C3-B8DE-4116-B4D0-03FFA8D2A57B}">
      <dgm:prSet/>
      <dgm:spPr/>
      <dgm:t>
        <a:bodyPr/>
        <a:lstStyle/>
        <a:p>
          <a:endParaRPr lang="en-US"/>
        </a:p>
      </dgm:t>
    </dgm:pt>
    <dgm:pt modelId="{53E96265-BE06-44B8-8287-45FF64910D69}" type="sibTrans" cxnId="{8B1AE7C3-B8DE-4116-B4D0-03FFA8D2A57B}">
      <dgm:prSet/>
      <dgm:spPr/>
      <dgm:t>
        <a:bodyPr/>
        <a:lstStyle/>
        <a:p>
          <a:endParaRPr lang="en-US"/>
        </a:p>
      </dgm:t>
    </dgm:pt>
    <dgm:pt modelId="{F84E43A1-AC33-451C-975B-73830AD2D402}">
      <dgm:prSet/>
      <dgm:spPr/>
      <dgm:t>
        <a:bodyPr/>
        <a:lstStyle/>
        <a:p>
          <a:r>
            <a:rPr lang="de-DE"/>
            <a:t>REST-API</a:t>
          </a:r>
          <a:endParaRPr lang="en-US"/>
        </a:p>
      </dgm:t>
    </dgm:pt>
    <dgm:pt modelId="{F74E9E33-9CBB-46FA-888A-6760697E8733}" type="parTrans" cxnId="{B97AFEB4-DEEE-45B1-AED1-59CA2783078B}">
      <dgm:prSet/>
      <dgm:spPr/>
      <dgm:t>
        <a:bodyPr/>
        <a:lstStyle/>
        <a:p>
          <a:endParaRPr lang="en-US"/>
        </a:p>
      </dgm:t>
    </dgm:pt>
    <dgm:pt modelId="{E685BB6C-7BDB-4A53-9368-D5087104D0D0}" type="sibTrans" cxnId="{B97AFEB4-DEEE-45B1-AED1-59CA2783078B}">
      <dgm:prSet/>
      <dgm:spPr/>
      <dgm:t>
        <a:bodyPr/>
        <a:lstStyle/>
        <a:p>
          <a:endParaRPr lang="en-US"/>
        </a:p>
      </dgm:t>
    </dgm:pt>
    <dgm:pt modelId="{EA123E90-FE32-469E-84E2-CE8ABC300905}">
      <dgm:prSet/>
      <dgm:spPr/>
      <dgm:t>
        <a:bodyPr/>
        <a:lstStyle/>
        <a:p>
          <a:r>
            <a:rPr lang="de-DE" dirty="0"/>
            <a:t>GET: /</a:t>
          </a:r>
          <a:r>
            <a:rPr lang="de-DE" dirty="0" err="1"/>
            <a:t>api</a:t>
          </a:r>
          <a:r>
            <a:rPr lang="de-DE" dirty="0"/>
            <a:t>/</a:t>
          </a:r>
          <a:r>
            <a:rPr lang="de-DE" dirty="0" err="1"/>
            <a:t>logentries</a:t>
          </a:r>
          <a:r>
            <a:rPr lang="de-DE" dirty="0"/>
            <a:t>/</a:t>
          </a:r>
          <a:r>
            <a:rPr lang="de-DE" dirty="0" err="1"/>
            <a:t>active</a:t>
          </a:r>
          <a:r>
            <a:rPr lang="de-DE" dirty="0"/>
            <a:t> 	</a:t>
          </a:r>
          <a:br>
            <a:rPr lang="de-DE" dirty="0"/>
          </a:br>
          <a:r>
            <a:rPr lang="de-DE" dirty="0"/>
            <a:t>	– holt alle aktiv rennenden 	Programme</a:t>
          </a:r>
          <a:endParaRPr lang="en-US" dirty="0"/>
        </a:p>
      </dgm:t>
    </dgm:pt>
    <dgm:pt modelId="{05AC60AE-42AB-418C-A343-C72086A7E50B}" type="parTrans" cxnId="{51978E0B-F17D-4284-BBB2-A4C0C81C2920}">
      <dgm:prSet/>
      <dgm:spPr/>
      <dgm:t>
        <a:bodyPr/>
        <a:lstStyle/>
        <a:p>
          <a:endParaRPr lang="en-US"/>
        </a:p>
      </dgm:t>
    </dgm:pt>
    <dgm:pt modelId="{A96602F3-8532-4004-B155-D69465EAD905}" type="sibTrans" cxnId="{51978E0B-F17D-4284-BBB2-A4C0C81C2920}">
      <dgm:prSet/>
      <dgm:spPr/>
      <dgm:t>
        <a:bodyPr/>
        <a:lstStyle/>
        <a:p>
          <a:endParaRPr lang="en-US"/>
        </a:p>
      </dgm:t>
    </dgm:pt>
    <dgm:pt modelId="{3DF871B6-6688-420C-9FBF-28BEFBFB4E87}">
      <dgm:prSet/>
      <dgm:spPr/>
      <dgm:t>
        <a:bodyPr/>
        <a:lstStyle/>
        <a:p>
          <a:r>
            <a:rPr lang="de-DE" dirty="0"/>
            <a:t>GET: /</a:t>
          </a:r>
          <a:r>
            <a:rPr lang="de-DE" dirty="0" err="1"/>
            <a:t>api</a:t>
          </a:r>
          <a:r>
            <a:rPr lang="de-DE" dirty="0"/>
            <a:t>/</a:t>
          </a:r>
          <a:r>
            <a:rPr lang="de-DE" dirty="0" err="1"/>
            <a:t>logentries</a:t>
          </a:r>
          <a:r>
            <a:rPr lang="de-DE" dirty="0"/>
            <a:t>/all		 </a:t>
          </a:r>
          <a:br>
            <a:rPr lang="de-DE" dirty="0"/>
          </a:br>
          <a:r>
            <a:rPr lang="de-DE" dirty="0"/>
            <a:t>	– holt alle Programme</a:t>
          </a:r>
          <a:endParaRPr lang="en-US" dirty="0"/>
        </a:p>
      </dgm:t>
    </dgm:pt>
    <dgm:pt modelId="{67391CBC-BF19-4814-925D-8ED16C284BC8}" type="parTrans" cxnId="{E9503023-1CAA-4951-B46C-5C99427047EB}">
      <dgm:prSet/>
      <dgm:spPr/>
      <dgm:t>
        <a:bodyPr/>
        <a:lstStyle/>
        <a:p>
          <a:endParaRPr lang="en-US"/>
        </a:p>
      </dgm:t>
    </dgm:pt>
    <dgm:pt modelId="{800247B0-53FC-46DF-BA6C-6526B47B5BFC}" type="sibTrans" cxnId="{E9503023-1CAA-4951-B46C-5C99427047EB}">
      <dgm:prSet/>
      <dgm:spPr/>
      <dgm:t>
        <a:bodyPr/>
        <a:lstStyle/>
        <a:p>
          <a:endParaRPr lang="en-US"/>
        </a:p>
      </dgm:t>
    </dgm:pt>
    <dgm:pt modelId="{9317A54F-3B5B-4DD9-A0A6-A08E877325CF}">
      <dgm:prSet/>
      <dgm:spPr/>
      <dgm:t>
        <a:bodyPr/>
        <a:lstStyle/>
        <a:p>
          <a:r>
            <a:rPr lang="de-DE" dirty="0"/>
            <a:t>POST: /</a:t>
          </a:r>
          <a:r>
            <a:rPr lang="de-DE" dirty="0" err="1"/>
            <a:t>api</a:t>
          </a:r>
          <a:r>
            <a:rPr lang="de-DE" dirty="0"/>
            <a:t>/</a:t>
          </a:r>
          <a:r>
            <a:rPr lang="de-DE" dirty="0" err="1"/>
            <a:t>logentries</a:t>
          </a:r>
          <a:r>
            <a:rPr lang="de-DE" dirty="0"/>
            <a:t> 			– neuer </a:t>
          </a:r>
          <a:r>
            <a:rPr lang="de-DE" dirty="0" err="1"/>
            <a:t>LogEntry</a:t>
          </a:r>
          <a:r>
            <a:rPr lang="de-DE" dirty="0"/>
            <a:t> anlegen</a:t>
          </a:r>
          <a:endParaRPr lang="en-US" dirty="0"/>
        </a:p>
      </dgm:t>
    </dgm:pt>
    <dgm:pt modelId="{5163AABF-46A9-43A3-905C-136FAE1091D1}" type="parTrans" cxnId="{7C2BEC57-0EE2-458A-8FF5-E8395FA6056B}">
      <dgm:prSet/>
      <dgm:spPr/>
      <dgm:t>
        <a:bodyPr/>
        <a:lstStyle/>
        <a:p>
          <a:endParaRPr lang="en-US"/>
        </a:p>
      </dgm:t>
    </dgm:pt>
    <dgm:pt modelId="{E0AD6CA0-E605-4733-BCDA-F0A1195A23FD}" type="sibTrans" cxnId="{7C2BEC57-0EE2-458A-8FF5-E8395FA6056B}">
      <dgm:prSet/>
      <dgm:spPr/>
      <dgm:t>
        <a:bodyPr/>
        <a:lstStyle/>
        <a:p>
          <a:endParaRPr lang="en-US"/>
        </a:p>
      </dgm:t>
    </dgm:pt>
    <dgm:pt modelId="{7AB2E41B-2B85-4F14-B10B-BC5E8AAED2E8}">
      <dgm:prSet/>
      <dgm:spPr/>
      <dgm:t>
        <a:bodyPr/>
        <a:lstStyle/>
        <a:p>
          <a:r>
            <a:rPr lang="de-DE" dirty="0"/>
            <a:t>POST: /</a:t>
          </a:r>
          <a:r>
            <a:rPr lang="de-DE" dirty="0" err="1"/>
            <a:t>api</a:t>
          </a:r>
          <a:r>
            <a:rPr lang="de-DE" dirty="0"/>
            <a:t>/</a:t>
          </a:r>
          <a:r>
            <a:rPr lang="de-DE" dirty="0" err="1"/>
            <a:t>logentries</a:t>
          </a:r>
          <a:r>
            <a:rPr lang="de-DE" dirty="0"/>
            <a:t>/{</a:t>
          </a:r>
          <a:r>
            <a:rPr lang="de-DE" dirty="0" err="1"/>
            <a:t>logId</a:t>
          </a:r>
          <a:r>
            <a:rPr lang="de-DE" dirty="0"/>
            <a:t>}/</a:t>
          </a:r>
          <a:r>
            <a:rPr lang="de-DE" dirty="0" err="1"/>
            <a:t>sessions</a:t>
          </a:r>
          <a:r>
            <a:rPr lang="de-DE" dirty="0"/>
            <a:t> 	</a:t>
          </a:r>
          <a:br>
            <a:rPr lang="de-DE" dirty="0"/>
          </a:br>
          <a:r>
            <a:rPr lang="de-DE" dirty="0"/>
            <a:t>	– neue Session anlegen</a:t>
          </a:r>
          <a:endParaRPr lang="en-US" dirty="0"/>
        </a:p>
      </dgm:t>
    </dgm:pt>
    <dgm:pt modelId="{14B41D9D-EB91-44D1-8361-D0EF0D359078}" type="parTrans" cxnId="{FAB6DFE0-D9E7-435D-B17F-DB43AC5B5902}">
      <dgm:prSet/>
      <dgm:spPr/>
      <dgm:t>
        <a:bodyPr/>
        <a:lstStyle/>
        <a:p>
          <a:endParaRPr lang="en-US"/>
        </a:p>
      </dgm:t>
    </dgm:pt>
    <dgm:pt modelId="{50A858F7-05FC-4BF9-8481-D6652494109D}" type="sibTrans" cxnId="{FAB6DFE0-D9E7-435D-B17F-DB43AC5B5902}">
      <dgm:prSet/>
      <dgm:spPr/>
      <dgm:t>
        <a:bodyPr/>
        <a:lstStyle/>
        <a:p>
          <a:endParaRPr lang="en-US"/>
        </a:p>
      </dgm:t>
    </dgm:pt>
    <dgm:pt modelId="{9800C963-6EF4-4E4D-A3A2-595635D916AB}" type="pres">
      <dgm:prSet presAssocID="{250B09D2-D711-40DC-B795-0708508C052A}" presName="Name0" presStyleCnt="0">
        <dgm:presLayoutVars>
          <dgm:dir/>
          <dgm:animLvl val="lvl"/>
          <dgm:resizeHandles val="exact"/>
        </dgm:presLayoutVars>
      </dgm:prSet>
      <dgm:spPr/>
    </dgm:pt>
    <dgm:pt modelId="{99DB7537-7B5D-4B2D-B480-43A170EADB64}" type="pres">
      <dgm:prSet presAssocID="{3DAC1FF2-3506-4BA9-9E81-5E32F4218CA7}" presName="composite" presStyleCnt="0"/>
      <dgm:spPr/>
    </dgm:pt>
    <dgm:pt modelId="{8D243ADE-205D-45FB-B75F-B547AFDC8D91}" type="pres">
      <dgm:prSet presAssocID="{3DAC1FF2-3506-4BA9-9E81-5E32F4218C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8B750EB-A7BC-4DC3-96C5-55D987F85782}" type="pres">
      <dgm:prSet presAssocID="{3DAC1FF2-3506-4BA9-9E81-5E32F4218CA7}" presName="desTx" presStyleLbl="alignAccFollowNode1" presStyleIdx="0" presStyleCnt="2">
        <dgm:presLayoutVars>
          <dgm:bulletEnabled val="1"/>
        </dgm:presLayoutVars>
      </dgm:prSet>
      <dgm:spPr/>
    </dgm:pt>
    <dgm:pt modelId="{721C95ED-A1F4-455B-B33D-F3854BBE8E3C}" type="pres">
      <dgm:prSet presAssocID="{1266BA1A-62C5-4237-B230-B2E690D46CF7}" presName="space" presStyleCnt="0"/>
      <dgm:spPr/>
    </dgm:pt>
    <dgm:pt modelId="{D0EBB9B6-E75F-4690-A979-529D2661F5BC}" type="pres">
      <dgm:prSet presAssocID="{F84E43A1-AC33-451C-975B-73830AD2D402}" presName="composite" presStyleCnt="0"/>
      <dgm:spPr/>
    </dgm:pt>
    <dgm:pt modelId="{FE57C375-29D6-4EE5-A4FE-D528175D401A}" type="pres">
      <dgm:prSet presAssocID="{F84E43A1-AC33-451C-975B-73830AD2D4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C15B3A1-BD9D-4A70-8A90-03C306F3001E}" type="pres">
      <dgm:prSet presAssocID="{F84E43A1-AC33-451C-975B-73830AD2D4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1978E0B-F17D-4284-BBB2-A4C0C81C2920}" srcId="{F84E43A1-AC33-451C-975B-73830AD2D402}" destId="{EA123E90-FE32-469E-84E2-CE8ABC300905}" srcOrd="0" destOrd="0" parTransId="{05AC60AE-42AB-418C-A343-C72086A7E50B}" sibTransId="{A96602F3-8532-4004-B155-D69465EAD905}"/>
    <dgm:cxn modelId="{9B9BB314-AB15-406F-968A-FA6E0513A132}" srcId="{90CA0F7A-F89E-4CD9-AD18-AD1FA7DA621F}" destId="{571F0D7C-AA29-4DED-A55F-BF668FED3BE9}" srcOrd="0" destOrd="0" parTransId="{8F4C3ECA-9909-4026-847A-B8AD63C1D237}" sibTransId="{969A9902-E075-4953-9C88-7D1755D15B07}"/>
    <dgm:cxn modelId="{E9503023-1CAA-4951-B46C-5C99427047EB}" srcId="{F84E43A1-AC33-451C-975B-73830AD2D402}" destId="{3DF871B6-6688-420C-9FBF-28BEFBFB4E87}" srcOrd="1" destOrd="0" parTransId="{67391CBC-BF19-4814-925D-8ED16C284BC8}" sibTransId="{800247B0-53FC-46DF-BA6C-6526B47B5BFC}"/>
    <dgm:cxn modelId="{76D4383B-2982-4C05-94C7-34325E258F3D}" type="presOf" srcId="{3DAC1FF2-3506-4BA9-9E81-5E32F4218CA7}" destId="{8D243ADE-205D-45FB-B75F-B547AFDC8D91}" srcOrd="0" destOrd="0" presId="urn:microsoft.com/office/officeart/2005/8/layout/hList1"/>
    <dgm:cxn modelId="{79A2514D-C53A-45E0-9AB7-74F2B723FB23}" srcId="{3DAC1FF2-3506-4BA9-9E81-5E32F4218CA7}" destId="{90CA0F7A-F89E-4CD9-AD18-AD1FA7DA621F}" srcOrd="0" destOrd="0" parTransId="{AD6A4D4B-E9EE-4789-8CFC-DC2FE08C9067}" sibTransId="{3AC13D6E-43C9-4896-9FFA-942C1AB3996A}"/>
    <dgm:cxn modelId="{2213B04D-D0C0-43CB-ABEF-347D4A1DFD09}" srcId="{250B09D2-D711-40DC-B795-0708508C052A}" destId="{3DAC1FF2-3506-4BA9-9E81-5E32F4218CA7}" srcOrd="0" destOrd="0" parTransId="{A4937FF3-4C4B-4A35-9D6B-69D4F1F9C0E8}" sibTransId="{1266BA1A-62C5-4237-B230-B2E690D46CF7}"/>
    <dgm:cxn modelId="{6026F04D-81E0-410A-9294-F5148BBF568A}" type="presOf" srcId="{20F10A3A-32AF-435D-ACD1-1A45B54D99E8}" destId="{98B750EB-A7BC-4DC3-96C5-55D987F85782}" srcOrd="0" destOrd="3" presId="urn:microsoft.com/office/officeart/2005/8/layout/hList1"/>
    <dgm:cxn modelId="{8F7A9872-343D-402B-BF2D-94B24981F9A3}" type="presOf" srcId="{9317A54F-3B5B-4DD9-A0A6-A08E877325CF}" destId="{2C15B3A1-BD9D-4A70-8A90-03C306F3001E}" srcOrd="0" destOrd="2" presId="urn:microsoft.com/office/officeart/2005/8/layout/hList1"/>
    <dgm:cxn modelId="{02D67F54-D71E-4ABA-914A-5C9B7CBB86FE}" type="presOf" srcId="{3DF871B6-6688-420C-9FBF-28BEFBFB4E87}" destId="{2C15B3A1-BD9D-4A70-8A90-03C306F3001E}" srcOrd="0" destOrd="1" presId="urn:microsoft.com/office/officeart/2005/8/layout/hList1"/>
    <dgm:cxn modelId="{7C2BEC57-0EE2-458A-8FF5-E8395FA6056B}" srcId="{F84E43A1-AC33-451C-975B-73830AD2D402}" destId="{9317A54F-3B5B-4DD9-A0A6-A08E877325CF}" srcOrd="2" destOrd="0" parTransId="{5163AABF-46A9-43A3-905C-136FAE1091D1}" sibTransId="{E0AD6CA0-E605-4733-BCDA-F0A1195A23FD}"/>
    <dgm:cxn modelId="{8CB4967B-8CF6-4712-B16E-90B1A8B21387}" type="presOf" srcId="{54785000-7B59-4C4A-B6AB-63205E8124DB}" destId="{98B750EB-A7BC-4DC3-96C5-55D987F85782}" srcOrd="0" destOrd="2" presId="urn:microsoft.com/office/officeart/2005/8/layout/hList1"/>
    <dgm:cxn modelId="{6D3C88A5-257C-48C4-9A5A-0830DB48F427}" type="presOf" srcId="{F84E43A1-AC33-451C-975B-73830AD2D402}" destId="{FE57C375-29D6-4EE5-A4FE-D528175D401A}" srcOrd="0" destOrd="0" presId="urn:microsoft.com/office/officeart/2005/8/layout/hList1"/>
    <dgm:cxn modelId="{84DC5AB3-D2F8-4F95-905F-81B7DA5A5843}" type="presOf" srcId="{90CA0F7A-F89E-4CD9-AD18-AD1FA7DA621F}" destId="{98B750EB-A7BC-4DC3-96C5-55D987F85782}" srcOrd="0" destOrd="0" presId="urn:microsoft.com/office/officeart/2005/8/layout/hList1"/>
    <dgm:cxn modelId="{B97AFEB4-DEEE-45B1-AED1-59CA2783078B}" srcId="{250B09D2-D711-40DC-B795-0708508C052A}" destId="{F84E43A1-AC33-451C-975B-73830AD2D402}" srcOrd="1" destOrd="0" parTransId="{F74E9E33-9CBB-46FA-888A-6760697E8733}" sibTransId="{E685BB6C-7BDB-4A53-9368-D5087104D0D0}"/>
    <dgm:cxn modelId="{53EFF3B6-6C2E-4C4B-8E7A-5CD0FF1321F7}" type="presOf" srcId="{571F0D7C-AA29-4DED-A55F-BF668FED3BE9}" destId="{98B750EB-A7BC-4DC3-96C5-55D987F85782}" srcOrd="0" destOrd="1" presId="urn:microsoft.com/office/officeart/2005/8/layout/hList1"/>
    <dgm:cxn modelId="{631404BA-7C3D-4EF3-AB1D-2ED5A25C77F4}" type="presOf" srcId="{250B09D2-D711-40DC-B795-0708508C052A}" destId="{9800C963-6EF4-4E4D-A3A2-595635D916AB}" srcOrd="0" destOrd="0" presId="urn:microsoft.com/office/officeart/2005/8/layout/hList1"/>
    <dgm:cxn modelId="{54F260C2-A5F3-423C-8884-EBAB4C318D02}" type="presOf" srcId="{EA123E90-FE32-469E-84E2-CE8ABC300905}" destId="{2C15B3A1-BD9D-4A70-8A90-03C306F3001E}" srcOrd="0" destOrd="0" presId="urn:microsoft.com/office/officeart/2005/8/layout/hList1"/>
    <dgm:cxn modelId="{8B1AE7C3-B8DE-4116-B4D0-03FFA8D2A57B}" srcId="{90CA0F7A-F89E-4CD9-AD18-AD1FA7DA621F}" destId="{20F10A3A-32AF-435D-ACD1-1A45B54D99E8}" srcOrd="2" destOrd="0" parTransId="{CE6DC1F7-AD39-4CDA-AF48-AE56B5A927F8}" sibTransId="{53E96265-BE06-44B8-8287-45FF64910D69}"/>
    <dgm:cxn modelId="{FAB6DFE0-D9E7-435D-B17F-DB43AC5B5902}" srcId="{F84E43A1-AC33-451C-975B-73830AD2D402}" destId="{7AB2E41B-2B85-4F14-B10B-BC5E8AAED2E8}" srcOrd="3" destOrd="0" parTransId="{14B41D9D-EB91-44D1-8361-D0EF0D359078}" sibTransId="{50A858F7-05FC-4BF9-8481-D6652494109D}"/>
    <dgm:cxn modelId="{6A718EE2-9D98-4B54-AB6E-A57031A85CBE}" srcId="{90CA0F7A-F89E-4CD9-AD18-AD1FA7DA621F}" destId="{54785000-7B59-4C4A-B6AB-63205E8124DB}" srcOrd="1" destOrd="0" parTransId="{446176A3-36DA-430B-97ED-5CCBFAC60A56}" sibTransId="{9CA37A72-2E66-4FAF-BDE3-E5B72C0DBF1E}"/>
    <dgm:cxn modelId="{3E43FAF8-0EBB-46A3-9C91-862FCA3F4920}" type="presOf" srcId="{7AB2E41B-2B85-4F14-B10B-BC5E8AAED2E8}" destId="{2C15B3A1-BD9D-4A70-8A90-03C306F3001E}" srcOrd="0" destOrd="3" presId="urn:microsoft.com/office/officeart/2005/8/layout/hList1"/>
    <dgm:cxn modelId="{A22BC5CF-8CCF-4D7E-9EF7-48841574385B}" type="presParOf" srcId="{9800C963-6EF4-4E4D-A3A2-595635D916AB}" destId="{99DB7537-7B5D-4B2D-B480-43A170EADB64}" srcOrd="0" destOrd="0" presId="urn:microsoft.com/office/officeart/2005/8/layout/hList1"/>
    <dgm:cxn modelId="{6C330B86-E90C-4484-B8F2-7F065F01F32C}" type="presParOf" srcId="{99DB7537-7B5D-4B2D-B480-43A170EADB64}" destId="{8D243ADE-205D-45FB-B75F-B547AFDC8D91}" srcOrd="0" destOrd="0" presId="urn:microsoft.com/office/officeart/2005/8/layout/hList1"/>
    <dgm:cxn modelId="{0C7F6565-DD55-444D-8908-8B3CA54AD7A5}" type="presParOf" srcId="{99DB7537-7B5D-4B2D-B480-43A170EADB64}" destId="{98B750EB-A7BC-4DC3-96C5-55D987F85782}" srcOrd="1" destOrd="0" presId="urn:microsoft.com/office/officeart/2005/8/layout/hList1"/>
    <dgm:cxn modelId="{A0614A2C-5828-4BE9-B93E-D96200AF4F76}" type="presParOf" srcId="{9800C963-6EF4-4E4D-A3A2-595635D916AB}" destId="{721C95ED-A1F4-455B-B33D-F3854BBE8E3C}" srcOrd="1" destOrd="0" presId="urn:microsoft.com/office/officeart/2005/8/layout/hList1"/>
    <dgm:cxn modelId="{CC76ACC2-5338-4EA6-8D94-98F7B0542DAF}" type="presParOf" srcId="{9800C963-6EF4-4E4D-A3A2-595635D916AB}" destId="{D0EBB9B6-E75F-4690-A979-529D2661F5BC}" srcOrd="2" destOrd="0" presId="urn:microsoft.com/office/officeart/2005/8/layout/hList1"/>
    <dgm:cxn modelId="{B9E04350-C50C-4A0C-ACE9-4EC1D389A77A}" type="presParOf" srcId="{D0EBB9B6-E75F-4690-A979-529D2661F5BC}" destId="{FE57C375-29D6-4EE5-A4FE-D528175D401A}" srcOrd="0" destOrd="0" presId="urn:microsoft.com/office/officeart/2005/8/layout/hList1"/>
    <dgm:cxn modelId="{A27C56AE-F888-450A-BE7E-DF01351DFF80}" type="presParOf" srcId="{D0EBB9B6-E75F-4690-A979-529D2661F5BC}" destId="{2C15B3A1-BD9D-4A70-8A90-03C306F300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D86D-5A49-40DA-9D5E-894161425084}">
      <dsp:nvSpPr>
        <dsp:cNvPr id="0" name=""/>
        <dsp:cNvSpPr/>
      </dsp:nvSpPr>
      <dsp:spPr>
        <a:xfrm>
          <a:off x="848" y="742826"/>
          <a:ext cx="3308449" cy="19850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Programm-Logger</a:t>
          </a:r>
          <a:endParaRPr lang="en-US" sz="2700" kern="1200"/>
        </a:p>
      </dsp:txBody>
      <dsp:txXfrm>
        <a:off x="848" y="742826"/>
        <a:ext cx="3308449" cy="1985069"/>
      </dsp:txXfrm>
    </dsp:sp>
    <dsp:sp modelId="{6302CBDE-CA1F-4754-B33C-F77F382FE039}">
      <dsp:nvSpPr>
        <dsp:cNvPr id="0" name=""/>
        <dsp:cNvSpPr/>
      </dsp:nvSpPr>
      <dsp:spPr>
        <a:xfrm>
          <a:off x="3640142" y="742826"/>
          <a:ext cx="3308449" cy="19850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Loggt laufende Programme in eine Datenbank</a:t>
          </a:r>
          <a:endParaRPr lang="en-US" sz="2700" kern="1200"/>
        </a:p>
      </dsp:txBody>
      <dsp:txXfrm>
        <a:off x="3640142" y="742826"/>
        <a:ext cx="3308449" cy="1985069"/>
      </dsp:txXfrm>
    </dsp:sp>
    <dsp:sp modelId="{99C4848A-51FD-4B73-9C85-F0669199D2AD}">
      <dsp:nvSpPr>
        <dsp:cNvPr id="0" name=""/>
        <dsp:cNvSpPr/>
      </dsp:nvSpPr>
      <dsp:spPr>
        <a:xfrm>
          <a:off x="1820495" y="3058740"/>
          <a:ext cx="3308449" cy="19850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Zeigt an, wie lang welche Programme wie lang gelaufen sind</a:t>
          </a:r>
          <a:endParaRPr lang="en-US" sz="2700" kern="1200"/>
        </a:p>
      </dsp:txBody>
      <dsp:txXfrm>
        <a:off x="1820495" y="3058740"/>
        <a:ext cx="3308449" cy="1985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81251-A8A8-4FDD-9F56-D5EDA70A24A0}">
      <dsp:nvSpPr>
        <dsp:cNvPr id="0" name=""/>
        <dsp:cNvSpPr/>
      </dsp:nvSpPr>
      <dsp:spPr>
        <a:xfrm>
          <a:off x="0" y="38948"/>
          <a:ext cx="6949440" cy="15492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Graph</a:t>
          </a:r>
          <a:endParaRPr lang="en-US" sz="3900" kern="1200"/>
        </a:p>
      </dsp:txBody>
      <dsp:txXfrm>
        <a:off x="75630" y="114578"/>
        <a:ext cx="6798180" cy="1398021"/>
      </dsp:txXfrm>
    </dsp:sp>
    <dsp:sp modelId="{9CAD5E94-584F-4C4F-8E3B-E5EA36B85FCA}">
      <dsp:nvSpPr>
        <dsp:cNvPr id="0" name=""/>
        <dsp:cNvSpPr/>
      </dsp:nvSpPr>
      <dsp:spPr>
        <a:xfrm>
          <a:off x="0" y="1588229"/>
          <a:ext cx="6949440" cy="94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000" kern="1200"/>
            <a:t>Zeigt an, welche Programme wann wie lange gelaufen sind</a:t>
          </a:r>
          <a:endParaRPr lang="en-US" sz="3000" kern="1200"/>
        </a:p>
      </dsp:txBody>
      <dsp:txXfrm>
        <a:off x="0" y="1588229"/>
        <a:ext cx="6949440" cy="948577"/>
      </dsp:txXfrm>
    </dsp:sp>
    <dsp:sp modelId="{9687A094-C8E6-4C07-98DF-9462C4692E4D}">
      <dsp:nvSpPr>
        <dsp:cNvPr id="0" name=""/>
        <dsp:cNvSpPr/>
      </dsp:nvSpPr>
      <dsp:spPr>
        <a:xfrm>
          <a:off x="0" y="2536806"/>
          <a:ext cx="6949440" cy="1549281"/>
        </a:xfrm>
        <a:prstGeom prst="roundRect">
          <a:avLst/>
        </a:prstGeom>
        <a:solidFill>
          <a:schemeClr val="accent2">
            <a:hueOff val="226582"/>
            <a:satOff val="-23996"/>
            <a:lumOff val="-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Startet bei PC-Start im Hintergrund</a:t>
          </a:r>
          <a:endParaRPr lang="en-US" sz="3900" kern="1200"/>
        </a:p>
      </dsp:txBody>
      <dsp:txXfrm>
        <a:off x="75630" y="2612436"/>
        <a:ext cx="6798180" cy="1398021"/>
      </dsp:txXfrm>
    </dsp:sp>
    <dsp:sp modelId="{B73452DB-9CA1-4C4D-A417-35EAF4F60BF2}">
      <dsp:nvSpPr>
        <dsp:cNvPr id="0" name=""/>
        <dsp:cNvSpPr/>
      </dsp:nvSpPr>
      <dsp:spPr>
        <a:xfrm>
          <a:off x="0" y="4198407"/>
          <a:ext cx="6949440" cy="1549281"/>
        </a:xfrm>
        <a:prstGeom prst="round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Wird bei Schließen minimiert</a:t>
          </a:r>
          <a:endParaRPr lang="en-US" sz="3900" kern="1200"/>
        </a:p>
      </dsp:txBody>
      <dsp:txXfrm>
        <a:off x="75630" y="4274037"/>
        <a:ext cx="6798180" cy="1398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7A4E9-9E57-474E-901D-E5C43F79676C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B609-A30D-4175-842B-4926C9EC256C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Anzeigen, welche Programme ich am meisten benutze</a:t>
          </a:r>
          <a:endParaRPr lang="en-US" sz="3600" kern="1200"/>
        </a:p>
      </dsp:txBody>
      <dsp:txXfrm>
        <a:off x="575662" y="943292"/>
        <a:ext cx="4263632" cy="2647282"/>
      </dsp:txXfrm>
    </dsp:sp>
    <dsp:sp modelId="{97C813F8-B739-4458-8A8F-BF3D15AA905A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18D0C-05E8-4394-840B-61830395300E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Anzeigen, wie oft ich Programme benutzt habe</a:t>
          </a:r>
          <a:endParaRPr lang="en-US" sz="3600" kern="1200"/>
        </a:p>
      </dsp:txBody>
      <dsp:txXfrm>
        <a:off x="5988095" y="943292"/>
        <a:ext cx="4263632" cy="2647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3ADE-205D-45FB-B75F-B547AFDC8D91}">
      <dsp:nvSpPr>
        <dsp:cNvPr id="0" name=""/>
        <dsp:cNvSpPr/>
      </dsp:nvSpPr>
      <dsp:spPr>
        <a:xfrm>
          <a:off x="43" y="210656"/>
          <a:ext cx="4199680" cy="489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Datenbank</a:t>
          </a:r>
          <a:endParaRPr lang="en-US" sz="1700" kern="1200"/>
        </a:p>
      </dsp:txBody>
      <dsp:txXfrm>
        <a:off x="43" y="210656"/>
        <a:ext cx="4199680" cy="489600"/>
      </dsp:txXfrm>
    </dsp:sp>
    <dsp:sp modelId="{98B750EB-A7BC-4DC3-96C5-55D987F85782}">
      <dsp:nvSpPr>
        <dsp:cNvPr id="0" name=""/>
        <dsp:cNvSpPr/>
      </dsp:nvSpPr>
      <dsp:spPr>
        <a:xfrm>
          <a:off x="43" y="700256"/>
          <a:ext cx="4199680" cy="2743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Tabellen: 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User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LogEntry: Das geloggte Programm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Session: (jetzige) Laufzeit der Programme</a:t>
          </a:r>
          <a:endParaRPr lang="en-US" sz="1700" kern="1200"/>
        </a:p>
      </dsp:txBody>
      <dsp:txXfrm>
        <a:off x="43" y="700256"/>
        <a:ext cx="4199680" cy="2743027"/>
      </dsp:txXfrm>
    </dsp:sp>
    <dsp:sp modelId="{FE57C375-29D6-4EE5-A4FE-D528175D401A}">
      <dsp:nvSpPr>
        <dsp:cNvPr id="0" name=""/>
        <dsp:cNvSpPr/>
      </dsp:nvSpPr>
      <dsp:spPr>
        <a:xfrm>
          <a:off x="4787679" y="210656"/>
          <a:ext cx="4199680" cy="489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REST-API</a:t>
          </a:r>
          <a:endParaRPr lang="en-US" sz="1700" kern="1200"/>
        </a:p>
      </dsp:txBody>
      <dsp:txXfrm>
        <a:off x="4787679" y="210656"/>
        <a:ext cx="4199680" cy="489600"/>
      </dsp:txXfrm>
    </dsp:sp>
    <dsp:sp modelId="{2C15B3A1-BD9D-4A70-8A90-03C306F3001E}">
      <dsp:nvSpPr>
        <dsp:cNvPr id="0" name=""/>
        <dsp:cNvSpPr/>
      </dsp:nvSpPr>
      <dsp:spPr>
        <a:xfrm>
          <a:off x="4787679" y="700256"/>
          <a:ext cx="4199680" cy="274302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GET: /</a:t>
          </a:r>
          <a:r>
            <a:rPr lang="de-DE" sz="1700" kern="1200" dirty="0" err="1"/>
            <a:t>api</a:t>
          </a:r>
          <a:r>
            <a:rPr lang="de-DE" sz="1700" kern="1200" dirty="0"/>
            <a:t>/</a:t>
          </a:r>
          <a:r>
            <a:rPr lang="de-DE" sz="1700" kern="1200" dirty="0" err="1"/>
            <a:t>logentries</a:t>
          </a:r>
          <a:r>
            <a:rPr lang="de-DE" sz="1700" kern="1200" dirty="0"/>
            <a:t>/</a:t>
          </a:r>
          <a:r>
            <a:rPr lang="de-DE" sz="1700" kern="1200" dirty="0" err="1"/>
            <a:t>active</a:t>
          </a:r>
          <a:r>
            <a:rPr lang="de-DE" sz="1700" kern="1200" dirty="0"/>
            <a:t> 	</a:t>
          </a:r>
          <a:br>
            <a:rPr lang="de-DE" sz="1700" kern="1200" dirty="0"/>
          </a:br>
          <a:r>
            <a:rPr lang="de-DE" sz="1700" kern="1200" dirty="0"/>
            <a:t>	– holt alle aktiv rennenden 	Programme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GET: /</a:t>
          </a:r>
          <a:r>
            <a:rPr lang="de-DE" sz="1700" kern="1200" dirty="0" err="1"/>
            <a:t>api</a:t>
          </a:r>
          <a:r>
            <a:rPr lang="de-DE" sz="1700" kern="1200" dirty="0"/>
            <a:t>/</a:t>
          </a:r>
          <a:r>
            <a:rPr lang="de-DE" sz="1700" kern="1200" dirty="0" err="1"/>
            <a:t>logentries</a:t>
          </a:r>
          <a:r>
            <a:rPr lang="de-DE" sz="1700" kern="1200" dirty="0"/>
            <a:t>/all		 </a:t>
          </a:r>
          <a:br>
            <a:rPr lang="de-DE" sz="1700" kern="1200" dirty="0"/>
          </a:br>
          <a:r>
            <a:rPr lang="de-DE" sz="1700" kern="1200" dirty="0"/>
            <a:t>	– holt alle Programme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POST: /</a:t>
          </a:r>
          <a:r>
            <a:rPr lang="de-DE" sz="1700" kern="1200" dirty="0" err="1"/>
            <a:t>api</a:t>
          </a:r>
          <a:r>
            <a:rPr lang="de-DE" sz="1700" kern="1200" dirty="0"/>
            <a:t>/</a:t>
          </a:r>
          <a:r>
            <a:rPr lang="de-DE" sz="1700" kern="1200" dirty="0" err="1"/>
            <a:t>logentries</a:t>
          </a:r>
          <a:r>
            <a:rPr lang="de-DE" sz="1700" kern="1200" dirty="0"/>
            <a:t> 			– neuer </a:t>
          </a:r>
          <a:r>
            <a:rPr lang="de-DE" sz="1700" kern="1200" dirty="0" err="1"/>
            <a:t>LogEntry</a:t>
          </a:r>
          <a:r>
            <a:rPr lang="de-DE" sz="1700" kern="1200" dirty="0"/>
            <a:t> anlegen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POST: /</a:t>
          </a:r>
          <a:r>
            <a:rPr lang="de-DE" sz="1700" kern="1200" dirty="0" err="1"/>
            <a:t>api</a:t>
          </a:r>
          <a:r>
            <a:rPr lang="de-DE" sz="1700" kern="1200" dirty="0"/>
            <a:t>/</a:t>
          </a:r>
          <a:r>
            <a:rPr lang="de-DE" sz="1700" kern="1200" dirty="0" err="1"/>
            <a:t>logentries</a:t>
          </a:r>
          <a:r>
            <a:rPr lang="de-DE" sz="1700" kern="1200" dirty="0"/>
            <a:t>/{</a:t>
          </a:r>
          <a:r>
            <a:rPr lang="de-DE" sz="1700" kern="1200" dirty="0" err="1"/>
            <a:t>logId</a:t>
          </a:r>
          <a:r>
            <a:rPr lang="de-DE" sz="1700" kern="1200" dirty="0"/>
            <a:t>}/</a:t>
          </a:r>
          <a:r>
            <a:rPr lang="de-DE" sz="1700" kern="1200" dirty="0" err="1"/>
            <a:t>sessions</a:t>
          </a:r>
          <a:r>
            <a:rPr lang="de-DE" sz="1700" kern="1200" dirty="0"/>
            <a:t> 	</a:t>
          </a:r>
          <a:br>
            <a:rPr lang="de-DE" sz="1700" kern="1200" dirty="0"/>
          </a:br>
          <a:r>
            <a:rPr lang="de-DE" sz="1700" kern="1200" dirty="0"/>
            <a:t>	– neue Session anlegen</a:t>
          </a:r>
          <a:endParaRPr lang="en-US" sz="1700" kern="1200" dirty="0"/>
        </a:p>
      </dsp:txBody>
      <dsp:txXfrm>
        <a:off x="4787679" y="700256"/>
        <a:ext cx="4199680" cy="2743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0984-9DAD-4E28-8398-D11B1349F3C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0C39-55EE-42BB-9346-700956B618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71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pirated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 als </a:t>
            </a:r>
            <a:r>
              <a:rPr lang="de-DE" dirty="0" err="1"/>
              <a:t>beispiel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0C39-55EE-42BB-9346-700956B618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2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0C39-55EE-42BB-9346-700956B618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8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33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5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00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8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1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9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9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0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9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7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5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53E7-2EDE-4965-B6B1-09461EFCD02F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F9141-2F93-0D70-4925-0A3B51E6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E9489B-C9F6-0825-D2B9-C3949435A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de-DE"/>
              <a:t>Josef Peer</a:t>
            </a:r>
          </a:p>
        </p:txBody>
      </p:sp>
      <p:pic>
        <p:nvPicPr>
          <p:cNvPr id="5" name="Grafik 4" descr="Ein Bild, das Text, Schrift, Grafiken, Entwurf enthält.&#10;&#10;KI-generierte Inhalte können fehlerhaft sein.">
            <a:extLst>
              <a:ext uri="{FF2B5EF4-FFF2-40B4-BE49-F238E27FC236}">
                <a16:creationId xmlns:a16="http://schemas.microsoft.com/office/drawing/2014/main" id="{A83BDC48-678C-61B0-5F78-53EEE48B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8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47429-A123-B69F-3C47-260B1CFC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de-DE" dirty="0"/>
              <a:t>Hauptfunktion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0689CC1-231F-35DA-1736-D67C9FA44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20884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91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7F443-389C-01A8-64F0-D6B91D5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de-DE" sz="3700"/>
              <a:t>Nebenfunktionen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F7B82A89-2DE1-D32D-EB28-5049328CD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37978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8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F3F86-463C-BD37-2D5B-B202BE81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Zweck</a:t>
            </a:r>
            <a:endParaRPr lang="de-DE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3B0BDCCB-CE1B-FD39-9397-B35F1FD1C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64182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045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74562-A2E6-27A3-A73F-DAC74DF6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/>
              <a:t>Backend</a:t>
            </a:r>
            <a:endParaRPr lang="de-DE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04E2B414-5458-EB35-90D0-DD1EEDFB1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41205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87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A0A86-6261-2B1D-F1E3-8D393BD0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E28B5-16F6-1E00-F939-C261610B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Design</a:t>
            </a:r>
          </a:p>
          <a:p>
            <a:pPr lvl="1"/>
            <a:r>
              <a:rPr lang="de-DE" dirty="0"/>
              <a:t>Übersichtliche Tabellenansicht</a:t>
            </a:r>
          </a:p>
          <a:p>
            <a:pPr lvl="1"/>
            <a:r>
              <a:rPr lang="de-DE" dirty="0" err="1"/>
              <a:t>Scrollbar</a:t>
            </a:r>
            <a:r>
              <a:rPr lang="de-DE" dirty="0"/>
              <a:t> für lange Listen</a:t>
            </a:r>
          </a:p>
          <a:p>
            <a:pPr lvl="1"/>
            <a:r>
              <a:rPr lang="de-DE" dirty="0"/>
              <a:t>Farblich hervorgehobene, aktive Programme</a:t>
            </a:r>
          </a:p>
          <a:p>
            <a:r>
              <a:rPr lang="de-DE" dirty="0"/>
              <a:t>Automatisches Nachladen aller Programme (per </a:t>
            </a:r>
            <a:r>
              <a:rPr lang="de-DE" dirty="0" err="1"/>
              <a:t>Timer</a:t>
            </a:r>
            <a:r>
              <a:rPr lang="de-DE" dirty="0"/>
              <a:t>)</a:t>
            </a:r>
          </a:p>
          <a:p>
            <a:r>
              <a:rPr lang="de-DE" dirty="0"/>
              <a:t>Sortierung:</a:t>
            </a:r>
          </a:p>
          <a:p>
            <a:pPr lvl="1"/>
            <a:r>
              <a:rPr lang="de-DE" dirty="0"/>
              <a:t>Oben aktive Programme (laufende Sessions)</a:t>
            </a:r>
          </a:p>
          <a:p>
            <a:pPr lvl="1"/>
            <a:r>
              <a:rPr lang="de-DE" dirty="0"/>
              <a:t>Innerhalb aktiv/inaktiv nach letzter Aktivität</a:t>
            </a:r>
          </a:p>
          <a:p>
            <a:r>
              <a:rPr lang="de-DE" dirty="0"/>
              <a:t>Integriertes Diagramm</a:t>
            </a:r>
          </a:p>
          <a:p>
            <a:pPr lvl="1"/>
            <a:r>
              <a:rPr lang="de-DE" dirty="0"/>
              <a:t>Gestapelte Balken: Nutzung pro Tag &amp; Programm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78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9BF7A8-48A1-D987-6A95-ECB73802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31835-0279-7685-F19E-7E0A89B6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4A04B5-60E2-9E4E-4376-679465E9A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Implementierung des Diagramms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Probleme bei Implementierung der Dependency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Zuerst unpassendere </a:t>
            </a:r>
            <a:r>
              <a:rPr lang="de-DE" dirty="0" err="1">
                <a:sym typeface="Wingdings" panose="05000000000000000000" pitchFamily="2" charset="2"/>
              </a:rPr>
              <a:t>Libary</a:t>
            </a:r>
            <a:r>
              <a:rPr lang="de-DE" dirty="0">
                <a:sym typeface="Wingdings" panose="05000000000000000000" pitchFamily="2" charset="2"/>
              </a:rPr>
              <a:t> benutzt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Probleme bei Implementierung mit XAML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Lösung: Wechsel zu LiveCharts2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908BCCA-5F13-420E-CBE1-CEB3285E2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182E8F7-5175-6191-BF0C-D95C8003AC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Systemprozesse werden ungewollt geloggt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Systemprozesse wurden neben normalen Prozessen auch geloggt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Datenbank ziemlich schnell voll &amp; CPU und Speicherauslastung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Lösung: Prozesse aus </a:t>
            </a:r>
            <a:r>
              <a:rPr lang="de-DE" sz="1400" b="1" i="1" dirty="0">
                <a:sym typeface="Wingdings" panose="05000000000000000000" pitchFamily="2" charset="2"/>
              </a:rPr>
              <a:t>%Windows% </a:t>
            </a:r>
            <a:r>
              <a:rPr lang="de-DE" dirty="0">
                <a:sym typeface="Wingdings" panose="05000000000000000000" pitchFamily="2" charset="2"/>
              </a:rPr>
              <a:t>ausschließen </a:t>
            </a:r>
            <a:endParaRPr lang="de-DE" b="1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687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C22BB52-8FAA-03DC-BDDC-06D3EF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B1BC9A-421D-764D-6899-27745BD38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3421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255</Words>
  <Application>Microsoft Office PowerPoint</Application>
  <PresentationFormat>Breitbild</PresentationFormat>
  <Paragraphs>51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Wingdings</vt:lpstr>
      <vt:lpstr>Wingdings 3</vt:lpstr>
      <vt:lpstr>Fetzen</vt:lpstr>
      <vt:lpstr>PowerPoint-Präsentation</vt:lpstr>
      <vt:lpstr>Hauptfunktion</vt:lpstr>
      <vt:lpstr>Nebenfunktionen</vt:lpstr>
      <vt:lpstr>Zweck</vt:lpstr>
      <vt:lpstr>Backend</vt:lpstr>
      <vt:lpstr>Frontend</vt:lpstr>
      <vt:lpstr>Herausforderungen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Peer</dc:creator>
  <cp:lastModifiedBy>Josef Peer</cp:lastModifiedBy>
  <cp:revision>1</cp:revision>
  <dcterms:created xsi:type="dcterms:W3CDTF">2025-06-15T18:50:42Z</dcterms:created>
  <dcterms:modified xsi:type="dcterms:W3CDTF">2025-06-15T19:49:02Z</dcterms:modified>
</cp:coreProperties>
</file>