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2CC-FF11-4DB0-8591-678C7C34FFB6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8490-84B0-45C1-95FE-59B3733E9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55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2CC-FF11-4DB0-8591-678C7C34FFB6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8490-84B0-45C1-95FE-59B3733E9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33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2CC-FF11-4DB0-8591-678C7C34FFB6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8490-84B0-45C1-95FE-59B3733E9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41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2CC-FF11-4DB0-8591-678C7C34FFB6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8490-84B0-45C1-95FE-59B3733E9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77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2CC-FF11-4DB0-8591-678C7C34FFB6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8490-84B0-45C1-95FE-59B3733E9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12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2CC-FF11-4DB0-8591-678C7C34FFB6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8490-84B0-45C1-95FE-59B3733E9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6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2CC-FF11-4DB0-8591-678C7C34FFB6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8490-84B0-45C1-95FE-59B3733E9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2CC-FF11-4DB0-8591-678C7C34FFB6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8490-84B0-45C1-95FE-59B3733E9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6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2CC-FF11-4DB0-8591-678C7C34FFB6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8490-84B0-45C1-95FE-59B3733E9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23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2CC-FF11-4DB0-8591-678C7C34FFB6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8490-84B0-45C1-95FE-59B3733E9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26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2CC-FF11-4DB0-8591-678C7C34FFB6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8490-84B0-45C1-95FE-59B3733E9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2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C2CC-FF11-4DB0-8591-678C7C34FFB6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78490-84B0-45C1-95FE-59B3733E9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9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3640" y="463638"/>
            <a:ext cx="11728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</a:t>
            </a:r>
            <a:endParaRPr lang="en-I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863748"/>
            <a:ext cx="1219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b="1" dirty="0" smtClean="0"/>
              <a:t>Importing Libraries from Panda and </a:t>
            </a:r>
            <a:r>
              <a:rPr lang="en-IN" b="1" dirty="0" err="1" smtClean="0"/>
              <a:t>Numpy</a:t>
            </a:r>
            <a:r>
              <a:rPr lang="en-IN" b="1" dirty="0" smtClean="0"/>
              <a:t> and </a:t>
            </a:r>
            <a:r>
              <a:rPr lang="en-IN" b="1" dirty="0" err="1" smtClean="0"/>
              <a:t>matplotlib</a:t>
            </a:r>
            <a:endParaRPr lang="en-IN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smtClean="0"/>
              <a:t>Read the excel sheet from online(</a:t>
            </a:r>
            <a:r>
              <a:rPr lang="en-IN" b="1" dirty="0" err="1" smtClean="0"/>
              <a:t>Read_Excel</a:t>
            </a:r>
            <a:r>
              <a:rPr lang="en-IN" b="1" dirty="0" smtClean="0"/>
              <a:t> method)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smtClean="0"/>
              <a:t>Reshaping the sheet using shape() method.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smtClean="0"/>
              <a:t>Transposing the Data for cleaning purpose.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smtClean="0"/>
              <a:t>Using .index and .columns function to see all the indexes and Resetting Index().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smtClean="0"/>
              <a:t>Assigning the Row as Column Name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smtClean="0"/>
              <a:t>Renaming the Column name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smtClean="0"/>
              <a:t>Converting the Column “Average Price” to numeric.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smtClean="0"/>
              <a:t>Removing the columns which are not relevant and consist of NAN Values and Column Names as Unnamed. Using </a:t>
            </a:r>
            <a:r>
              <a:rPr lang="en-IN" b="1" dirty="0" err="1" smtClean="0"/>
              <a:t>dropna</a:t>
            </a:r>
            <a:r>
              <a:rPr lang="en-IN" b="1" dirty="0" smtClean="0"/>
              <a:t>() and </a:t>
            </a:r>
            <a:r>
              <a:rPr lang="en-IN" b="1" dirty="0" err="1" smtClean="0"/>
              <a:t>notna</a:t>
            </a:r>
            <a:r>
              <a:rPr lang="en-IN" b="1" dirty="0" smtClean="0"/>
              <a:t>().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smtClean="0"/>
              <a:t>Checking the Shape and Unique values in the column.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smtClean="0"/>
              <a:t>Function to separate the year from the date and Visualising the data. Grouping by the index values and resetting Index.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smtClean="0"/>
              <a:t>Calculating the Mean value of the year1998 and year 2018.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smtClean="0"/>
              <a:t>Checking the value for the specific Location “Barking Dagenham”.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smtClean="0"/>
              <a:t>Storing the new sorted data in the new value final and Plotting the same in the graph using Bar Chart.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9653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0534" y="166283"/>
            <a:ext cx="2460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426" y="888642"/>
            <a:ext cx="119258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It shows the ratio of change in pri</a:t>
            </a:r>
            <a:r>
              <a:rPr lang="en-IN" dirty="0" smtClean="0"/>
              <a:t>ce of the Houses varies over the time from year 1998 to 2018.</a:t>
            </a:r>
          </a:p>
          <a:p>
            <a:r>
              <a:rPr lang="en-IN" dirty="0" smtClean="0"/>
              <a:t>It shows the Change in the price fro the  multiple cities of Europe.</a:t>
            </a:r>
          </a:p>
          <a:p>
            <a:r>
              <a:rPr lang="en-IN" dirty="0" smtClean="0"/>
              <a:t>From the graph we can conclude the Hike in the Average price by percentage of increase.</a:t>
            </a:r>
          </a:p>
          <a:p>
            <a:r>
              <a:rPr lang="en-IN" dirty="0" smtClean="0"/>
              <a:t>Analyti</a:t>
            </a:r>
            <a:r>
              <a:rPr lang="en-IN" dirty="0" smtClean="0"/>
              <a:t>cs is done upon the 1</a:t>
            </a:r>
            <a:r>
              <a:rPr lang="en-IN" baseline="30000" dirty="0" smtClean="0"/>
              <a:t>st</a:t>
            </a:r>
            <a:r>
              <a:rPr lang="en-IN" dirty="0" smtClean="0"/>
              <a:t> Jan of the Following year.</a:t>
            </a:r>
          </a:p>
          <a:p>
            <a:r>
              <a:rPr lang="en-IN" dirty="0" smtClean="0"/>
              <a:t>Columns have been Melted in to on for the Accurate data for the date.</a:t>
            </a:r>
          </a:p>
          <a:p>
            <a:r>
              <a:rPr lang="en-IN" dirty="0" smtClean="0"/>
              <a:t>Displays the mean value of the House/Plots.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21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256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Bijay Kahar</dc:creator>
  <cp:lastModifiedBy>Bijay Kahar</cp:lastModifiedBy>
  <cp:revision>8</cp:revision>
  <dcterms:created xsi:type="dcterms:W3CDTF">2020-04-21T10:19:47Z</dcterms:created>
  <dcterms:modified xsi:type="dcterms:W3CDTF">2020-04-22T15:03:30Z</dcterms:modified>
</cp:coreProperties>
</file>