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21E"/>
    <a:srgbClr val="487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DFEAB-A06A-4973-AC34-2A16129C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01DA4-3817-4668-AA7D-ABCC5BF5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5BAF0-4BD8-4272-90DA-9F494EBE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692E2-2387-4B6D-AB32-E109C2D7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5798-2434-4093-8446-A56879A8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ABB6-026D-4F2B-AAE6-85E589BE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3DFDF-7387-4F64-8516-0282390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7A540-6451-4C75-91D8-0A2DBA0C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E62F3-C9A8-44EB-8C83-3EAFE461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36815-5F49-4873-8586-97E82153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ED8B95-B1D1-480B-9DF3-0DD0C4927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06815-5445-4A0B-A52C-FDA13573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C8F7B-3969-4468-9004-4349D0AA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BB00F-F708-4431-BA63-02868DE7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C15C3-4CB0-4C15-9856-4FD5964F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7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DF7E3-C736-46CE-B6D9-65B76F4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67E60-F77B-4B4D-853B-5A279B9E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83869-3F32-4B60-A168-A1B7D54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58B3D-E192-4D5E-9E80-8F4F05CE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0505D-CB59-4180-A561-17CDA996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8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C2EEE-E1AC-4D11-8CC4-B63D8C50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D94A4C-A2FA-4A7A-8525-F8F97BBA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BD3C7-2947-45B7-A58C-75B9638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D3C46-CCCA-4F13-ADFF-9022279D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A29E8-E18A-4F48-BEFC-4E57283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77DA-4EA3-48E3-B08E-36AF6B31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6B07D-863A-4099-ABFE-C4A3B00D4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CD6B05-4BBF-4BB4-9721-0071DC98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CC319A-F6FB-4C34-8A71-6B5C8655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3C443-F094-4BA1-8981-E22C5FF1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FDE68-B9D2-4A64-B6C7-44DBAEBD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A47A-28E0-44B5-99F6-F1B0A52D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343E29-FEEA-44CF-9541-D7BCB4C9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C643-ABC1-4E08-81A4-8DA3853C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8B111D-D164-4F4D-AB35-E6FE2C0EF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1637F7-725F-43F0-BFEF-C931B35B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F31957-0D6F-4922-A520-7CAF9F9E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5C84FB-2D3A-4F20-B606-F1CC4F0D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5D9F61-8B65-4AB0-8063-8406D580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3BA53-5582-4216-A5F4-8CFD6894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C7E023-B972-480B-9B40-F4EC8F1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ADBE0-CADE-42C5-AE61-080A4D52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62A60-9B20-45E6-805A-95858A6A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6086A3-B2DD-42F5-B1A0-7CE6329E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A17EBF-DADB-4F9D-BB43-6C341D4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C31719-4D58-4F52-AAB1-BCBA835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F22FE-42EE-4D3F-9E4B-70712DD8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ED2C5-809F-4743-814B-1B6F91FB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722A5-CF25-4E34-8FC8-2A0C228DE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6FD7CC-43EB-447B-A15C-54C13866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C0D11-814D-4B25-B957-72514693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828F2B-57FB-4DE6-8049-A63D43C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0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FD5A0-0047-43B3-BE93-883792CF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4F5C88-AF58-45F4-A214-AAFE13FE2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3DFC0F-42F1-4DC5-8D58-B68055FD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F5DF95-41AD-437B-A90E-3F310D7A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B1E457-FE49-4E42-9A6D-FD6D9E89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2489BD-99E9-4050-A225-7F296FEC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B71D2B-C1AC-45F6-BEED-3ADE0A6F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6F43-1192-4DA6-9EF2-3CC669F9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56896-7F46-4509-9A01-BC220FED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CF9B-5821-4F67-A54E-58CD7292F5F1}" type="datetimeFigureOut">
              <a:rPr lang="de-DE" smtClean="0"/>
              <a:t>23.03.2019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5F5891-2156-4D04-874C-E80DF56F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84641-DF64-4D74-BBD6-1DCF396EC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48DC-42E6-4E51-8388-40B70D713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9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F72218-B538-424C-9C01-BCABB438B32F}"/>
              </a:ext>
            </a:extLst>
          </p:cNvPr>
          <p:cNvGrpSpPr/>
          <p:nvPr/>
        </p:nvGrpSpPr>
        <p:grpSpPr>
          <a:xfrm>
            <a:off x="4483100" y="4559299"/>
            <a:ext cx="1524000" cy="1549400"/>
            <a:chOff x="4572000" y="584200"/>
            <a:chExt cx="1524000" cy="15494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F28C82B-54FC-487B-A156-F0129DD9EA0E}"/>
                </a:ext>
              </a:extLst>
            </p:cNvPr>
            <p:cNvSpPr/>
            <p:nvPr/>
          </p:nvSpPr>
          <p:spPr>
            <a:xfrm>
              <a:off x="4572000" y="584200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3415296-A26B-43FE-8CF2-BF66E352659A}"/>
                </a:ext>
              </a:extLst>
            </p:cNvPr>
            <p:cNvSpPr/>
            <p:nvPr/>
          </p:nvSpPr>
          <p:spPr>
            <a:xfrm>
              <a:off x="4819650" y="844550"/>
              <a:ext cx="1028700" cy="10287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32D3E3A-3628-4E24-BE35-BA7F77490526}"/>
              </a:ext>
            </a:extLst>
          </p:cNvPr>
          <p:cNvGrpSpPr/>
          <p:nvPr/>
        </p:nvGrpSpPr>
        <p:grpSpPr>
          <a:xfrm>
            <a:off x="1092201" y="914400"/>
            <a:ext cx="1524000" cy="1549400"/>
            <a:chOff x="1092201" y="914400"/>
            <a:chExt cx="1524000" cy="15494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CDFBA52-F72C-44E6-AF58-BC052384A597}"/>
                </a:ext>
              </a:extLst>
            </p:cNvPr>
            <p:cNvSpPr/>
            <p:nvPr/>
          </p:nvSpPr>
          <p:spPr>
            <a:xfrm>
              <a:off x="1092201" y="914400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gebogen 4">
              <a:extLst>
                <a:ext uri="{FF2B5EF4-FFF2-40B4-BE49-F238E27FC236}">
                  <a16:creationId xmlns:a16="http://schemas.microsoft.com/office/drawing/2014/main" id="{95E39B6F-DC3E-4CD9-8AE4-98596D37E14D}"/>
                </a:ext>
              </a:extLst>
            </p:cNvPr>
            <p:cNvSpPr/>
            <p:nvPr/>
          </p:nvSpPr>
          <p:spPr>
            <a:xfrm>
              <a:off x="1153527" y="983206"/>
              <a:ext cx="1401346" cy="1369510"/>
            </a:xfrm>
            <a:prstGeom prst="circular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C52C1B9-DF37-409C-ABF6-CB1D578CB9A2}"/>
                </a:ext>
              </a:extLst>
            </p:cNvPr>
            <p:cNvSpPr txBox="1"/>
            <p:nvPr/>
          </p:nvSpPr>
          <p:spPr>
            <a:xfrm>
              <a:off x="1356308" y="1435089"/>
              <a:ext cx="9957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latin typeface="Arial Black" panose="020B0A04020102020204" pitchFamily="34" charset="0"/>
                  <a:cs typeface="Aharoni" panose="02010803020104030203" pitchFamily="2" charset="-79"/>
                </a:rPr>
                <a:t>{=}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AC0EBBE-7518-43B9-8438-E705377B2F05}"/>
              </a:ext>
            </a:extLst>
          </p:cNvPr>
          <p:cNvGrpSpPr/>
          <p:nvPr/>
        </p:nvGrpSpPr>
        <p:grpSpPr>
          <a:xfrm>
            <a:off x="1139321" y="4488221"/>
            <a:ext cx="1524000" cy="1549400"/>
            <a:chOff x="1139321" y="4488221"/>
            <a:chExt cx="1524000" cy="15494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201755D-9EB9-441F-8ED0-D79C63D48D4E}"/>
                </a:ext>
              </a:extLst>
            </p:cNvPr>
            <p:cNvSpPr/>
            <p:nvPr/>
          </p:nvSpPr>
          <p:spPr>
            <a:xfrm>
              <a:off x="1139321" y="4488221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: gebogen 12">
              <a:extLst>
                <a:ext uri="{FF2B5EF4-FFF2-40B4-BE49-F238E27FC236}">
                  <a16:creationId xmlns:a16="http://schemas.microsoft.com/office/drawing/2014/main" id="{405A7F72-0568-4786-BE08-71603CD5E9B0}"/>
                </a:ext>
              </a:extLst>
            </p:cNvPr>
            <p:cNvSpPr/>
            <p:nvPr/>
          </p:nvSpPr>
          <p:spPr>
            <a:xfrm rot="5400000">
              <a:off x="1520961" y="4702042"/>
              <a:ext cx="551760" cy="520282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1DFD05C-5163-493E-8171-BD000B6D6F5E}"/>
                </a:ext>
              </a:extLst>
            </p:cNvPr>
            <p:cNvSpPr txBox="1"/>
            <p:nvPr/>
          </p:nvSpPr>
          <p:spPr>
            <a:xfrm>
              <a:off x="1403429" y="5038190"/>
              <a:ext cx="9957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latin typeface="Arial Black" panose="020B0A04020102020204" pitchFamily="34" charset="0"/>
                  <a:cs typeface="Aharoni" panose="02010803020104030203" pitchFamily="2" charset="-79"/>
                </a:rPr>
                <a:t>{=}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E29B835-24A6-449D-9225-E69381801F1E}"/>
              </a:ext>
            </a:extLst>
          </p:cNvPr>
          <p:cNvGrpSpPr/>
          <p:nvPr/>
        </p:nvGrpSpPr>
        <p:grpSpPr>
          <a:xfrm>
            <a:off x="4893677" y="603249"/>
            <a:ext cx="1524000" cy="1549400"/>
            <a:chOff x="4665077" y="2622424"/>
            <a:chExt cx="1524000" cy="15494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0AFF53B-1F02-4EB9-955D-E63D3D9DABA2}"/>
                </a:ext>
              </a:extLst>
            </p:cNvPr>
            <p:cNvSpPr/>
            <p:nvPr/>
          </p:nvSpPr>
          <p:spPr>
            <a:xfrm>
              <a:off x="4665077" y="2622424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7D2E0B21-E148-49CF-9A63-537F90DF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973" y="2689020"/>
              <a:ext cx="1416208" cy="1416208"/>
            </a:xfrm>
            <a:prstGeom prst="rect">
              <a:avLst/>
            </a:prstGeom>
          </p:spPr>
        </p:pic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53DF5434-2719-4F21-AE92-871D311431C4}"/>
              </a:ext>
            </a:extLst>
          </p:cNvPr>
          <p:cNvSpPr/>
          <p:nvPr/>
        </p:nvSpPr>
        <p:spPr>
          <a:xfrm>
            <a:off x="8563977" y="584200"/>
            <a:ext cx="1524000" cy="1549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1F50ECC-20F3-4C13-B9B7-AB10287663F0}"/>
              </a:ext>
            </a:extLst>
          </p:cNvPr>
          <p:cNvGrpSpPr/>
          <p:nvPr/>
        </p:nvGrpSpPr>
        <p:grpSpPr>
          <a:xfrm>
            <a:off x="6747877" y="584200"/>
            <a:ext cx="1524000" cy="1549400"/>
            <a:chOff x="6747877" y="584200"/>
            <a:chExt cx="1524000" cy="154940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2A5F0B5-992D-454A-8D5C-1AE12DE160D0}"/>
                </a:ext>
              </a:extLst>
            </p:cNvPr>
            <p:cNvSpPr/>
            <p:nvPr/>
          </p:nvSpPr>
          <p:spPr>
            <a:xfrm>
              <a:off x="6747877" y="584200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B26AB5C-88A4-4479-9452-72DDA1BA8AB7}"/>
                </a:ext>
              </a:extLst>
            </p:cNvPr>
            <p:cNvGrpSpPr/>
            <p:nvPr/>
          </p:nvGrpSpPr>
          <p:grpSpPr>
            <a:xfrm rot="5400000">
              <a:off x="7224127" y="889000"/>
              <a:ext cx="838200" cy="939800"/>
              <a:chOff x="7097127" y="692150"/>
              <a:chExt cx="838200" cy="939800"/>
            </a:xfrm>
          </p:grpSpPr>
          <p:sp>
            <p:nvSpPr>
              <p:cNvPr id="23" name="Gleichschenkliges Dreieck 22">
                <a:extLst>
                  <a:ext uri="{FF2B5EF4-FFF2-40B4-BE49-F238E27FC236}">
                    <a16:creationId xmlns:a16="http://schemas.microsoft.com/office/drawing/2014/main" id="{C009EE0D-55A2-4A68-8ECA-D44DEBB9B937}"/>
                  </a:ext>
                </a:extLst>
              </p:cNvPr>
              <p:cNvSpPr/>
              <p:nvPr/>
            </p:nvSpPr>
            <p:spPr>
              <a:xfrm>
                <a:off x="7097127" y="692150"/>
                <a:ext cx="825500" cy="6985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6DE03E0-A226-4697-8B8D-ED41C094F277}"/>
                  </a:ext>
                </a:extLst>
              </p:cNvPr>
              <p:cNvSpPr/>
              <p:nvPr/>
            </p:nvSpPr>
            <p:spPr>
              <a:xfrm>
                <a:off x="7097127" y="1492250"/>
                <a:ext cx="838200" cy="1397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D220FC2-4BB3-4BAF-A1D1-56DC57B07768}"/>
              </a:ext>
            </a:extLst>
          </p:cNvPr>
          <p:cNvSpPr/>
          <p:nvPr/>
        </p:nvSpPr>
        <p:spPr>
          <a:xfrm rot="5400000">
            <a:off x="8906876" y="964114"/>
            <a:ext cx="838200" cy="7895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0E09B74-4367-4031-A243-2B7CDE5D1334}"/>
              </a:ext>
            </a:extLst>
          </p:cNvPr>
          <p:cNvGrpSpPr/>
          <p:nvPr/>
        </p:nvGrpSpPr>
        <p:grpSpPr>
          <a:xfrm>
            <a:off x="1153527" y="2703561"/>
            <a:ext cx="1524000" cy="1549400"/>
            <a:chOff x="1153527" y="2703561"/>
            <a:chExt cx="1524000" cy="15494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1B8FACB-1777-47EA-8951-43F18CA9D2F4}"/>
                </a:ext>
              </a:extLst>
            </p:cNvPr>
            <p:cNvSpPr/>
            <p:nvPr/>
          </p:nvSpPr>
          <p:spPr>
            <a:xfrm>
              <a:off x="1153527" y="2703561"/>
              <a:ext cx="1524000" cy="154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718F752-2FFC-4FCE-8788-34950DC05143}"/>
                </a:ext>
              </a:extLst>
            </p:cNvPr>
            <p:cNvSpPr txBox="1"/>
            <p:nvPr/>
          </p:nvSpPr>
          <p:spPr>
            <a:xfrm>
              <a:off x="1403429" y="3245152"/>
              <a:ext cx="9957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b="1" dirty="0">
                  <a:latin typeface="Arial Black" panose="020B0A04020102020204" pitchFamily="34" charset="0"/>
                  <a:cs typeface="Aharoni" panose="02010803020104030203" pitchFamily="2" charset="-79"/>
                </a:rPr>
                <a:t>{=}</a:t>
              </a:r>
            </a:p>
          </p:txBody>
        </p:sp>
        <p:sp>
          <p:nvSpPr>
            <p:cNvPr id="31" name="Pfeil: gebogen 30">
              <a:extLst>
                <a:ext uri="{FF2B5EF4-FFF2-40B4-BE49-F238E27FC236}">
                  <a16:creationId xmlns:a16="http://schemas.microsoft.com/office/drawing/2014/main" id="{59D46B95-6378-4E7D-BAD7-E72B6CD63ADC}"/>
                </a:ext>
              </a:extLst>
            </p:cNvPr>
            <p:cNvSpPr/>
            <p:nvPr/>
          </p:nvSpPr>
          <p:spPr>
            <a:xfrm>
              <a:off x="1815495" y="2865131"/>
              <a:ext cx="551760" cy="520282"/>
            </a:xfrm>
            <a:prstGeom prst="ben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E1EDB7C7-26F7-433E-A5C4-4E736C4E0826}"/>
              </a:ext>
            </a:extLst>
          </p:cNvPr>
          <p:cNvSpPr/>
          <p:nvPr/>
        </p:nvSpPr>
        <p:spPr>
          <a:xfrm>
            <a:off x="4572000" y="2780832"/>
            <a:ext cx="1435100" cy="9286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29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Sören Schweigert</dc:creator>
  <cp:lastModifiedBy>Sören Schweigert</cp:lastModifiedBy>
  <cp:revision>4</cp:revision>
  <dcterms:created xsi:type="dcterms:W3CDTF">2019-03-23T09:10:06Z</dcterms:created>
  <dcterms:modified xsi:type="dcterms:W3CDTF">2019-03-23T09:58:07Z</dcterms:modified>
</cp:coreProperties>
</file>