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  <p:sldMasterId id="2147483795" r:id="rId2"/>
    <p:sldMasterId id="2147483819" r:id="rId3"/>
    <p:sldMasterId id="2147483831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39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644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34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2120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259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805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3174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67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5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1322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2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651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2308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368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982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883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25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762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6111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397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9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0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1736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968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0377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79950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0835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0063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25949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84357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6798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6951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926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7140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859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00223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763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97834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341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2824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453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12101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7434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020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861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8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649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958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1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6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7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391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71CFFF-CA61-4CE3-8A29-EDDBCD0FDAC8}" type="datetimeFigureOut">
              <a:rPr lang="nl-BE" smtClean="0"/>
              <a:t>16/05/2017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0EA25B-CEF9-4A37-BE6B-3DB4E99B6D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33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Cegeka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Observatiestage</a:t>
            </a:r>
          </a:p>
        </p:txBody>
      </p:sp>
    </p:spTree>
    <p:extLst>
      <p:ext uri="{BB962C8B-B14F-4D97-AF65-F5344CB8AC3E}">
        <p14:creationId xmlns:p14="http://schemas.microsoft.com/office/powerpoint/2010/main" val="305228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Woensdag 12 april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Paasvakantie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Velen anderen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BE" dirty="0"/>
              <a:t>Ben Bertrands</a:t>
            </a:r>
          </a:p>
        </p:txBody>
      </p:sp>
    </p:spTree>
    <p:extLst>
      <p:ext uri="{BB962C8B-B14F-4D97-AF65-F5344CB8AC3E}">
        <p14:creationId xmlns:p14="http://schemas.microsoft.com/office/powerpoint/2010/main" val="48445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bedrijf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Software ontwikkeling</a:t>
            </a:r>
          </a:p>
          <a:p>
            <a:pPr lvl="1"/>
            <a:r>
              <a:rPr lang="nl-BE" dirty="0"/>
              <a:t>Web applicaties</a:t>
            </a:r>
          </a:p>
          <a:p>
            <a:pPr lvl="1"/>
            <a:r>
              <a:rPr lang="nl-BE" dirty="0"/>
              <a:t>Outsourcing</a:t>
            </a:r>
          </a:p>
          <a:p>
            <a:r>
              <a:rPr lang="nl-BE" dirty="0"/>
              <a:t>Hardware, marketing, agile coaching, …</a:t>
            </a:r>
          </a:p>
          <a:p>
            <a:r>
              <a:rPr lang="nl-BE" dirty="0"/>
              <a:t>Nederland, Duitsland, Oostenrijk, Roemenië, Italië en Tsjechische Republiek</a:t>
            </a:r>
          </a:p>
        </p:txBody>
      </p:sp>
    </p:spTree>
    <p:extLst>
      <p:ext uri="{BB962C8B-B14F-4D97-AF65-F5344CB8AC3E}">
        <p14:creationId xmlns:p14="http://schemas.microsoft.com/office/powerpoint/2010/main" val="66202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9:00 - 9:45 : intro scrum, beetje uitleg over agile werkwijze, afhalen badges, ...</a:t>
            </a:r>
            <a:br>
              <a:rPr lang="nl-BE" dirty="0"/>
            </a:br>
            <a:endParaRPr lang="nl-BE" dirty="0"/>
          </a:p>
          <a:p>
            <a:r>
              <a:rPr lang="nl-BE" dirty="0"/>
              <a:t>9:45 - 10:00: Daily scrum meeting</a:t>
            </a:r>
            <a:br>
              <a:rPr lang="nl-BE" dirty="0"/>
            </a:br>
            <a:endParaRPr lang="nl-BE" dirty="0"/>
          </a:p>
          <a:p>
            <a:r>
              <a:rPr lang="nl-BE" dirty="0"/>
              <a:t>10:00 - 12:00: Retro van team Rood </a:t>
            </a:r>
            <a:br>
              <a:rPr lang="nl-BE" dirty="0"/>
            </a:br>
            <a:endParaRPr lang="nl-BE" dirty="0"/>
          </a:p>
          <a:p>
            <a:r>
              <a:rPr lang="nl-BE" dirty="0"/>
              <a:t>12:00 - 13:00: middag; bij goed weer eten we buiten.</a:t>
            </a:r>
            <a:br>
              <a:rPr lang="nl-BE" dirty="0"/>
            </a:br>
            <a:endParaRPr lang="nl-BE" dirty="0"/>
          </a:p>
          <a:p>
            <a:r>
              <a:rPr lang="nl-BE" dirty="0"/>
              <a:t>13:00 -... De rest van de dag kunnen jullie het </a:t>
            </a:r>
            <a:r>
              <a:rPr lang="nl-BE" dirty="0" err="1"/>
              <a:t>develop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zelf volgen; lijkt me ook een goed idee om hier jullie vragenlijst te overlopen.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823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 V2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nl-BE" dirty="0"/>
          </a:p>
          <a:p>
            <a:r>
              <a:rPr lang="nl-BE" dirty="0"/>
              <a:t>09:15 – 09:30 : Badge afhalen, uitleg over alles, …</a:t>
            </a:r>
          </a:p>
          <a:p>
            <a:r>
              <a:rPr lang="nl-BE" dirty="0"/>
              <a:t>09:45 – 10:00: Daily scrum meeting</a:t>
            </a:r>
          </a:p>
          <a:p>
            <a:r>
              <a:rPr lang="nl-BE" dirty="0"/>
              <a:t>10:00 – 11:00: Retro van team Rood</a:t>
            </a:r>
          </a:p>
          <a:p>
            <a:r>
              <a:rPr lang="nl-BE" dirty="0"/>
              <a:t>11:00 – 12:00: Werken aan project</a:t>
            </a:r>
          </a:p>
          <a:p>
            <a:r>
              <a:rPr lang="nl-BE" dirty="0"/>
              <a:t>12:00 – 13:00: Middagpauze</a:t>
            </a:r>
          </a:p>
          <a:p>
            <a:r>
              <a:rPr lang="nl-BE" dirty="0"/>
              <a:t>13:00 – 17:00: Weer werken</a:t>
            </a:r>
          </a:p>
          <a:p>
            <a:pPr lvl="1"/>
            <a:r>
              <a:rPr lang="nl-BE" dirty="0"/>
              <a:t>Kwartiertje teambuilding in openlucht</a:t>
            </a:r>
          </a:p>
          <a:p>
            <a:r>
              <a:rPr lang="nl-BE" dirty="0"/>
              <a:t>17:00 – 18:00: Overwerken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536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Agile</a:t>
            </a:r>
          </a:p>
          <a:p>
            <a:pPr lvl="1"/>
            <a:r>
              <a:rPr lang="nl-BE" dirty="0"/>
              <a:t>Pair </a:t>
            </a:r>
            <a:r>
              <a:rPr lang="nl-BE" dirty="0" err="1"/>
              <a:t>programming</a:t>
            </a:r>
            <a:endParaRPr lang="nl-BE" dirty="0"/>
          </a:p>
          <a:p>
            <a:pPr lvl="1"/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  <a:p>
            <a:r>
              <a:rPr lang="nl-BE" dirty="0"/>
              <a:t>Java</a:t>
            </a:r>
          </a:p>
          <a:p>
            <a:pPr lvl="1"/>
            <a:r>
              <a:rPr lang="nl-BE" dirty="0" err="1"/>
              <a:t>IntelliJ</a:t>
            </a:r>
            <a:endParaRPr lang="nl-BE" dirty="0"/>
          </a:p>
          <a:p>
            <a:pPr lvl="1"/>
            <a:r>
              <a:rPr lang="nl-BE" dirty="0"/>
              <a:t>Spring (MVC, Security, …)</a:t>
            </a:r>
          </a:p>
          <a:p>
            <a:pPr lvl="1"/>
            <a:r>
              <a:rPr lang="nl-BE" dirty="0"/>
              <a:t>Axon Framework</a:t>
            </a:r>
          </a:p>
        </p:txBody>
      </p:sp>
    </p:spTree>
    <p:extLst>
      <p:ext uri="{BB962C8B-B14F-4D97-AF65-F5344CB8AC3E}">
        <p14:creationId xmlns:p14="http://schemas.microsoft.com/office/powerpoint/2010/main" val="117054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Vrij veel vrijheid</a:t>
            </a:r>
          </a:p>
          <a:p>
            <a:pPr lvl="1"/>
            <a:r>
              <a:rPr lang="nl-BE" dirty="0"/>
              <a:t>Beetje te laat/vroeg aankomen/vertrekken is ok (± 8u werken)</a:t>
            </a:r>
          </a:p>
          <a:p>
            <a:r>
              <a:rPr lang="nl-BE" dirty="0"/>
              <a:t>Grote vriendengroep</a:t>
            </a:r>
          </a:p>
          <a:p>
            <a:r>
              <a:rPr lang="nl-BE" dirty="0"/>
              <a:t>Slack, </a:t>
            </a:r>
            <a:r>
              <a:rPr lang="nl-BE" dirty="0" err="1"/>
              <a:t>BitBucket</a:t>
            </a:r>
            <a:r>
              <a:rPr lang="nl-BE" dirty="0"/>
              <a:t>, Skype, </a:t>
            </a:r>
            <a:r>
              <a:rPr lang="nl-BE" dirty="0" err="1"/>
              <a:t>Sharepoint</a:t>
            </a:r>
            <a:r>
              <a:rPr lang="nl-BE" dirty="0"/>
              <a:t>, …</a:t>
            </a:r>
          </a:p>
          <a:p>
            <a:r>
              <a:rPr lang="nl-BE" dirty="0"/>
              <a:t>Geen vaste kleding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767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3595938"/>
            <a:ext cx="10018713" cy="1752599"/>
          </a:xfrm>
        </p:spPr>
        <p:txBody>
          <a:bodyPr/>
          <a:lstStyle/>
          <a:p>
            <a:r>
              <a:rPr lang="nl-BE" dirty="0"/>
              <a:t>Vragen?</a:t>
            </a:r>
          </a:p>
        </p:txBody>
      </p:sp>
      <p:pic>
        <p:nvPicPr>
          <p:cNvPr id="1026" name="Picture 2" descr="https://www.moorsmagazine.com/images3/vraagteken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67" y="1786188"/>
            <a:ext cx="14478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58826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</TotalTime>
  <Words>155</Words>
  <Application>Microsoft Office PowerPoint</Application>
  <PresentationFormat>Breedbeeld</PresentationFormat>
  <Paragraphs>44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4</vt:i4>
      </vt:variant>
      <vt:variant>
        <vt:lpstr>Diatitels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Courier New</vt:lpstr>
      <vt:lpstr>Wingdings 2</vt:lpstr>
      <vt:lpstr>HDOfficeLightV0</vt:lpstr>
      <vt:lpstr>1_HDOfficeLightV0</vt:lpstr>
      <vt:lpstr>2_HDOfficeLightV0</vt:lpstr>
      <vt:lpstr>Parallax</vt:lpstr>
      <vt:lpstr>Cegeka</vt:lpstr>
      <vt:lpstr>Wanneer</vt:lpstr>
      <vt:lpstr>Het bedrijf</vt:lpstr>
      <vt:lpstr>Planning</vt:lpstr>
      <vt:lpstr>Planning V2</vt:lpstr>
      <vt:lpstr>Werken</vt:lpstr>
      <vt:lpstr>Werken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Cegeka</dc:title>
  <dc:creator>Kelvin Schoofs</dc:creator>
  <cp:lastModifiedBy>Kelvin Schoofs</cp:lastModifiedBy>
  <cp:revision>4</cp:revision>
  <dcterms:created xsi:type="dcterms:W3CDTF">2017-05-16T07:50:00Z</dcterms:created>
  <dcterms:modified xsi:type="dcterms:W3CDTF">2017-05-16T08:13:58Z</dcterms:modified>
</cp:coreProperties>
</file>