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315" r:id="rId3"/>
    <p:sldId id="316" r:id="rId4"/>
    <p:sldId id="320" r:id="rId5"/>
    <p:sldId id="319" r:id="rId6"/>
    <p:sldId id="324" r:id="rId7"/>
    <p:sldId id="325" r:id="rId8"/>
    <p:sldId id="322" r:id="rId9"/>
    <p:sldId id="326" r:id="rId10"/>
    <p:sldId id="327" r:id="rId11"/>
    <p:sldId id="328" r:id="rId12"/>
    <p:sldId id="329" r:id="rId13"/>
    <p:sldId id="321" r:id="rId14"/>
  </p:sldIdLst>
  <p:sldSz cx="9144000" cy="5143500" type="screen16x9"/>
  <p:notesSz cx="6858000" cy="9144000"/>
  <p:embeddedFontLst>
    <p:embeddedFont>
      <p:font typeface="Josefin Slab SemiBold" pitchFamily="2" charset="0"/>
      <p:bold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Black" panose="020F0502020204030204" pitchFamily="2" charset="0"/>
      <p:bold r:id="rId26"/>
      <p:boldItalic r:id="rId27"/>
    </p:embeddedFont>
    <p:embeddedFont>
      <p:font typeface="Montserrat Light" panose="000004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  <p:embeddedFont>
      <p:font typeface="Roboto Condensed Light" panose="020F0502020204030204" pitchFamily="2" charset="0"/>
      <p:regular r:id="rId36"/>
      <p:bold r:id="rId37"/>
      <p:italic r:id="rId38"/>
      <p:boldItalic r:id="rId39"/>
    </p:embeddedFont>
    <p:embeddedFont>
      <p:font typeface="Staatliches" panose="020F0502020204030204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4A0EB0-2180-4706-AD2A-A46148C045C6}">
  <a:tblStyle styleId="{BF4A0EB0-2180-4706-AD2A-A46148C045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8" autoAdjust="0"/>
    <p:restoredTop sz="77908" autoAdjust="0"/>
  </p:normalViewPr>
  <p:slideViewPr>
    <p:cSldViewPr snapToGrid="0">
      <p:cViewPr varScale="1">
        <p:scale>
          <a:sx n="85" d="100"/>
          <a:sy n="85" d="100"/>
        </p:scale>
        <p:origin x="157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964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7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96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3f6bbf5d8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3f6bbf5d8_1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21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6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830a883b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830a883b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Waarom</a:t>
            </a:r>
            <a:r>
              <a:rPr lang="en-US" dirty="0"/>
              <a:t>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niet</a:t>
            </a:r>
            <a:r>
              <a:rPr lang="en-US" dirty="0"/>
              <a:t> in regen </a:t>
            </a:r>
            <a:r>
              <a:rPr lang="en-US" dirty="0" err="1"/>
              <a:t>fietsen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app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eenvoudige</a:t>
            </a:r>
            <a:r>
              <a:rPr lang="en-US" dirty="0"/>
              <a:t> 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72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103f6bbf5d8_1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103f6bbf5d8_1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69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830a883b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830a883b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48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79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16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03f25f02dd_0_4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03f25f02dd_0_4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58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06f7180821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06f7180821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r>
              <a:rPr lang="en-US" dirty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_2_1_1">
    <p:bg>
      <p:bgPr>
        <a:solidFill>
          <a:srgbClr val="191919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9896308" flipH="1">
            <a:off x="-738006" y="-30769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9896308" flipH="1">
            <a:off x="-1116708" y="-34690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2573094">
            <a:off x="-3304311" y="2346744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 rot="2573094">
            <a:off x="-3339722" y="2658923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56" name="Google Shape;56;p3"/>
          <p:cNvGrpSpPr/>
          <p:nvPr/>
        </p:nvGrpSpPr>
        <p:grpSpPr>
          <a:xfrm rot="-10390200">
            <a:off x="659748" y="1591113"/>
            <a:ext cx="382628" cy="285530"/>
            <a:chOff x="8730655" y="2307484"/>
            <a:chExt cx="275279" cy="205420"/>
          </a:xfrm>
        </p:grpSpPr>
        <p:sp>
          <p:nvSpPr>
            <p:cNvPr id="57" name="Google Shape;57;p3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0" name="Google Shape;60;p3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_1_1_1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/>
          <p:nvPr/>
        </p:nvSpPr>
        <p:spPr>
          <a:xfrm rot="-9754832">
            <a:off x="-2137041" y="-37103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541400" y="43787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91" name="Google Shape;191;p11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11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1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11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_2_1_1_3">
    <p:bg>
      <p:bgPr>
        <a:solidFill>
          <a:srgbClr val="191919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subTitle" idx="1"/>
          </p:nvPr>
        </p:nvSpPr>
        <p:spPr>
          <a:xfrm flipH="1">
            <a:off x="4195600" y="3721850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14"/>
          <p:cNvSpPr txBox="1">
            <a:spLocks noGrp="1"/>
          </p:cNvSpPr>
          <p:nvPr>
            <p:ph type="title" idx="2" hasCustomPrompt="1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260" name="Google Shape;260;p14"/>
          <p:cNvSpPr/>
          <p:nvPr/>
        </p:nvSpPr>
        <p:spPr>
          <a:xfrm rot="9896308" flipH="1">
            <a:off x="-973668" y="-28141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4"/>
          <p:cNvSpPr/>
          <p:nvPr/>
        </p:nvSpPr>
        <p:spPr>
          <a:xfrm rot="1820357">
            <a:off x="-188012" y="1800218"/>
            <a:ext cx="9902804" cy="6328393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62" name="Google Shape;262;p14"/>
          <p:cNvSpPr/>
          <p:nvPr/>
        </p:nvSpPr>
        <p:spPr>
          <a:xfrm rot="1820357">
            <a:off x="-190436" y="2114393"/>
            <a:ext cx="9902804" cy="6328393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263" name="Google Shape;263;p14"/>
          <p:cNvGrpSpPr/>
          <p:nvPr/>
        </p:nvGrpSpPr>
        <p:grpSpPr>
          <a:xfrm rot="-10390200">
            <a:off x="8080598" y="2378663"/>
            <a:ext cx="382628" cy="285530"/>
            <a:chOff x="8730655" y="2307484"/>
            <a:chExt cx="275279" cy="205420"/>
          </a:xfrm>
        </p:grpSpPr>
        <p:sp>
          <p:nvSpPr>
            <p:cNvPr id="264" name="Google Shape;264;p14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450425" y="1913425"/>
            <a:ext cx="264675" cy="222000"/>
            <a:chOff x="1858425" y="4612725"/>
            <a:chExt cx="264675" cy="222000"/>
          </a:xfrm>
        </p:grpSpPr>
        <p:cxnSp>
          <p:nvCxnSpPr>
            <p:cNvPr id="267" name="Google Shape;267;p14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4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4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4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4">
    <p:bg>
      <p:bgPr>
        <a:solidFill>
          <a:schemeClr val="dk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8" name="Google Shape;538;p29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39" name="Google Shape;539;p29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●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○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Josefin Slab SemiBold"/>
              <a:buChar char="■"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40" name="Google Shape;540;p29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1" name="Google Shape;541;p29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2" name="Google Shape;542;p29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3" name="Google Shape;543;p29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29"/>
          <p:cNvSpPr txBox="1">
            <a:spLocks noGrp="1"/>
          </p:cNvSpPr>
          <p:nvPr>
            <p:ph type="subTitle" idx="7"/>
          </p:nvPr>
        </p:nvSpPr>
        <p:spPr>
          <a:xfrm>
            <a:off x="131930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5" name="Google Shape;545;p29"/>
          <p:cNvSpPr txBox="1">
            <a:spLocks noGrp="1"/>
          </p:cNvSpPr>
          <p:nvPr>
            <p:ph type="subTitle" idx="8"/>
          </p:nvPr>
        </p:nvSpPr>
        <p:spPr>
          <a:xfrm>
            <a:off x="3579650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6" name="Google Shape;546;p29"/>
          <p:cNvSpPr txBox="1">
            <a:spLocks noGrp="1"/>
          </p:cNvSpPr>
          <p:nvPr>
            <p:ph type="subTitle" idx="9"/>
          </p:nvPr>
        </p:nvSpPr>
        <p:spPr>
          <a:xfrm>
            <a:off x="5843175" y="3607500"/>
            <a:ext cx="1981500" cy="387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9264337" y="-314100"/>
            <a:ext cx="32063" cy="23513"/>
          </a:xfrm>
          <a:custGeom>
            <a:avLst/>
            <a:gdLst/>
            <a:ahLst/>
            <a:cxnLst/>
            <a:rect l="l" t="t" r="r" b="b"/>
            <a:pathLst>
              <a:path w="600" h="440" extrusionOk="0">
                <a:moveTo>
                  <a:pt x="556" y="0"/>
                </a:moveTo>
                <a:lnTo>
                  <a:pt x="19" y="33"/>
                </a:lnTo>
                <a:cubicBezTo>
                  <a:pt x="5" y="66"/>
                  <a:pt x="1" y="100"/>
                  <a:pt x="1" y="137"/>
                </a:cubicBezTo>
                <a:cubicBezTo>
                  <a:pt x="1" y="302"/>
                  <a:pt x="132" y="439"/>
                  <a:pt x="297" y="439"/>
                </a:cubicBezTo>
                <a:cubicBezTo>
                  <a:pt x="462" y="439"/>
                  <a:pt x="599" y="302"/>
                  <a:pt x="599" y="137"/>
                </a:cubicBezTo>
                <a:cubicBezTo>
                  <a:pt x="599" y="85"/>
                  <a:pt x="580" y="43"/>
                  <a:pt x="556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9157730" y="-307581"/>
            <a:ext cx="31795" cy="16993"/>
          </a:xfrm>
          <a:custGeom>
            <a:avLst/>
            <a:gdLst/>
            <a:ahLst/>
            <a:cxnLst/>
            <a:rect l="l" t="t" r="r" b="b"/>
            <a:pathLst>
              <a:path w="595" h="318" extrusionOk="0">
                <a:moveTo>
                  <a:pt x="594" y="0"/>
                </a:moveTo>
                <a:lnTo>
                  <a:pt x="0" y="39"/>
                </a:lnTo>
                <a:cubicBezTo>
                  <a:pt x="15" y="194"/>
                  <a:pt x="142" y="317"/>
                  <a:pt x="298" y="317"/>
                </a:cubicBezTo>
                <a:cubicBezTo>
                  <a:pt x="463" y="317"/>
                  <a:pt x="594" y="180"/>
                  <a:pt x="594" y="15"/>
                </a:cubicBezTo>
                <a:lnTo>
                  <a:pt x="594" y="0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9053368" y="-300741"/>
            <a:ext cx="28536" cy="10153"/>
          </a:xfrm>
          <a:custGeom>
            <a:avLst/>
            <a:gdLst/>
            <a:ahLst/>
            <a:cxnLst/>
            <a:rect l="l" t="t" r="r" b="b"/>
            <a:pathLst>
              <a:path w="534" h="190" extrusionOk="0">
                <a:moveTo>
                  <a:pt x="534" y="0"/>
                </a:moveTo>
                <a:lnTo>
                  <a:pt x="1" y="33"/>
                </a:lnTo>
                <a:cubicBezTo>
                  <a:pt x="53" y="122"/>
                  <a:pt x="142" y="189"/>
                  <a:pt x="255" y="189"/>
                </a:cubicBezTo>
                <a:cubicBezTo>
                  <a:pt x="379" y="189"/>
                  <a:pt x="486" y="109"/>
                  <a:pt x="534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8953333" y="-293420"/>
            <a:ext cx="15443" cy="2832"/>
          </a:xfrm>
          <a:custGeom>
            <a:avLst/>
            <a:gdLst/>
            <a:ahLst/>
            <a:cxnLst/>
            <a:rect l="l" t="t" r="r" b="b"/>
            <a:pathLst>
              <a:path w="289" h="53" extrusionOk="0">
                <a:moveTo>
                  <a:pt x="288" y="0"/>
                </a:moveTo>
                <a:lnTo>
                  <a:pt x="1" y="18"/>
                </a:lnTo>
                <a:cubicBezTo>
                  <a:pt x="38" y="37"/>
                  <a:pt x="86" y="52"/>
                  <a:pt x="133" y="52"/>
                </a:cubicBezTo>
                <a:cubicBezTo>
                  <a:pt x="190" y="52"/>
                  <a:pt x="246" y="28"/>
                  <a:pt x="288" y="0"/>
                </a:cubicBez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7611740" y="279588"/>
            <a:ext cx="15871" cy="9405"/>
          </a:xfrm>
          <a:custGeom>
            <a:avLst/>
            <a:gdLst/>
            <a:ahLst/>
            <a:cxnLst/>
            <a:rect l="l" t="t" r="r" b="b"/>
            <a:pathLst>
              <a:path w="297" h="176" extrusionOk="0">
                <a:moveTo>
                  <a:pt x="0" y="1"/>
                </a:moveTo>
                <a:cubicBezTo>
                  <a:pt x="0" y="67"/>
                  <a:pt x="24" y="128"/>
                  <a:pt x="61" y="175"/>
                </a:cubicBezTo>
                <a:cubicBezTo>
                  <a:pt x="142" y="161"/>
                  <a:pt x="216" y="151"/>
                  <a:pt x="297" y="138"/>
                </a:cubicBezTo>
                <a:lnTo>
                  <a:pt x="297" y="1"/>
                </a:lnTo>
                <a:close/>
              </a:path>
            </a:pathLst>
          </a:custGeom>
          <a:solidFill>
            <a:srgbClr val="02020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29"/>
          <p:cNvSpPr/>
          <p:nvPr/>
        </p:nvSpPr>
        <p:spPr>
          <a:xfrm rot="828697">
            <a:off x="-165890" y="262055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9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54" name="Google Shape;554;p29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9"/>
          <p:cNvGrpSpPr/>
          <p:nvPr/>
        </p:nvGrpSpPr>
        <p:grpSpPr>
          <a:xfrm rot="5400000">
            <a:off x="227407" y="4039359"/>
            <a:ext cx="442959" cy="147424"/>
            <a:chOff x="7749438" y="2914107"/>
            <a:chExt cx="268818" cy="89462"/>
          </a:xfrm>
        </p:grpSpPr>
        <p:sp>
          <p:nvSpPr>
            <p:cNvPr id="563" name="Google Shape;563;p29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9" r:id="rId4"/>
    <p:sldLayoutId id="2147483660" r:id="rId5"/>
    <p:sldLayoutId id="2147483663" r:id="rId6"/>
    <p:sldLayoutId id="2147483675" r:id="rId7"/>
    <p:sldLayoutId id="2147483681" r:id="rId8"/>
    <p:sldLayoutId id="214748368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825100" y="1825833"/>
            <a:ext cx="4603800" cy="738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Weather App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Jordy Neefs</a:t>
            </a:r>
            <a:endParaRPr dirty="0"/>
          </a:p>
        </p:txBody>
      </p:sp>
      <p:sp>
        <p:nvSpPr>
          <p:cNvPr id="742" name="Google Shape;742;p42"/>
          <p:cNvSpPr/>
          <p:nvPr/>
        </p:nvSpPr>
        <p:spPr>
          <a:xfrm>
            <a:off x="7749438" y="2958673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794223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928797" y="2958673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973472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2"/>
          <p:cNvSpPr/>
          <p:nvPr/>
        </p:nvSpPr>
        <p:spPr>
          <a:xfrm flipH="1">
            <a:off x="1611150" y="1142205"/>
            <a:ext cx="230888" cy="213549"/>
          </a:xfrm>
          <a:custGeom>
            <a:avLst/>
            <a:gdLst/>
            <a:ahLst/>
            <a:cxnLst/>
            <a:rect l="l" t="t" r="r" b="b"/>
            <a:pathLst>
              <a:path w="11042" h="10214" extrusionOk="0">
                <a:moveTo>
                  <a:pt x="8207" y="0"/>
                </a:moveTo>
                <a:cubicBezTo>
                  <a:pt x="7954" y="0"/>
                  <a:pt x="7887" y="370"/>
                  <a:pt x="8006" y="773"/>
                </a:cubicBezTo>
                <a:cubicBezTo>
                  <a:pt x="7372" y="573"/>
                  <a:pt x="6738" y="439"/>
                  <a:pt x="6071" y="373"/>
                </a:cubicBezTo>
                <a:cubicBezTo>
                  <a:pt x="5704" y="473"/>
                  <a:pt x="5371" y="606"/>
                  <a:pt x="5037" y="773"/>
                </a:cubicBezTo>
                <a:cubicBezTo>
                  <a:pt x="4804" y="740"/>
                  <a:pt x="4603" y="706"/>
                  <a:pt x="4370" y="706"/>
                </a:cubicBezTo>
                <a:cubicBezTo>
                  <a:pt x="4036" y="840"/>
                  <a:pt x="3703" y="1006"/>
                  <a:pt x="3403" y="1207"/>
                </a:cubicBezTo>
                <a:cubicBezTo>
                  <a:pt x="3169" y="1273"/>
                  <a:pt x="2936" y="1340"/>
                  <a:pt x="2702" y="1440"/>
                </a:cubicBezTo>
                <a:cubicBezTo>
                  <a:pt x="2335" y="1640"/>
                  <a:pt x="1868" y="2641"/>
                  <a:pt x="1868" y="2641"/>
                </a:cubicBezTo>
                <a:cubicBezTo>
                  <a:pt x="1868" y="2641"/>
                  <a:pt x="1201" y="2908"/>
                  <a:pt x="1101" y="3141"/>
                </a:cubicBezTo>
                <a:cubicBezTo>
                  <a:pt x="967" y="3341"/>
                  <a:pt x="0" y="4742"/>
                  <a:pt x="267" y="4843"/>
                </a:cubicBezTo>
                <a:cubicBezTo>
                  <a:pt x="356" y="4882"/>
                  <a:pt x="455" y="4899"/>
                  <a:pt x="560" y="4899"/>
                </a:cubicBezTo>
                <a:cubicBezTo>
                  <a:pt x="1160" y="4899"/>
                  <a:pt x="1935" y="4342"/>
                  <a:pt x="1935" y="4342"/>
                </a:cubicBezTo>
                <a:cubicBezTo>
                  <a:pt x="1935" y="4342"/>
                  <a:pt x="3503" y="4476"/>
                  <a:pt x="3603" y="4909"/>
                </a:cubicBezTo>
                <a:cubicBezTo>
                  <a:pt x="3669" y="5310"/>
                  <a:pt x="4870" y="7411"/>
                  <a:pt x="5637" y="7745"/>
                </a:cubicBezTo>
                <a:lnTo>
                  <a:pt x="5637" y="10213"/>
                </a:lnTo>
                <a:lnTo>
                  <a:pt x="10074" y="9913"/>
                </a:lnTo>
                <a:lnTo>
                  <a:pt x="9774" y="7278"/>
                </a:lnTo>
                <a:cubicBezTo>
                  <a:pt x="9774" y="7278"/>
                  <a:pt x="11041" y="4976"/>
                  <a:pt x="11041" y="4776"/>
                </a:cubicBezTo>
                <a:cubicBezTo>
                  <a:pt x="11041" y="4576"/>
                  <a:pt x="10574" y="2274"/>
                  <a:pt x="10107" y="1640"/>
                </a:cubicBezTo>
                <a:cubicBezTo>
                  <a:pt x="9640" y="1107"/>
                  <a:pt x="9140" y="640"/>
                  <a:pt x="8606" y="206"/>
                </a:cubicBezTo>
                <a:cubicBezTo>
                  <a:pt x="8442" y="61"/>
                  <a:pt x="8309" y="0"/>
                  <a:pt x="8207" y="0"/>
                </a:cubicBezTo>
                <a:close/>
              </a:path>
            </a:pathLst>
          </a:custGeom>
          <a:solidFill>
            <a:schemeClr val="lt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2"/>
          <p:cNvSpPr/>
          <p:nvPr/>
        </p:nvSpPr>
        <p:spPr>
          <a:xfrm flipH="1">
            <a:off x="816696" y="1241662"/>
            <a:ext cx="479508" cy="448842"/>
          </a:xfrm>
          <a:custGeom>
            <a:avLst/>
            <a:gdLst/>
            <a:ahLst/>
            <a:cxnLst/>
            <a:rect l="l" t="t" r="r" b="b"/>
            <a:pathLst>
              <a:path w="22932" h="21468" extrusionOk="0">
                <a:moveTo>
                  <a:pt x="12977" y="0"/>
                </a:moveTo>
                <a:cubicBezTo>
                  <a:pt x="11732" y="0"/>
                  <a:pt x="10789" y="352"/>
                  <a:pt x="10789" y="352"/>
                </a:cubicBezTo>
                <a:cubicBezTo>
                  <a:pt x="9740" y="173"/>
                  <a:pt x="8798" y="89"/>
                  <a:pt x="7952" y="89"/>
                </a:cubicBezTo>
                <a:cubicBezTo>
                  <a:pt x="0" y="89"/>
                  <a:pt x="544" y="7454"/>
                  <a:pt x="815" y="11494"/>
                </a:cubicBezTo>
                <a:cubicBezTo>
                  <a:pt x="1416" y="20000"/>
                  <a:pt x="4351" y="21467"/>
                  <a:pt x="4351" y="21467"/>
                </a:cubicBezTo>
                <a:cubicBezTo>
                  <a:pt x="8054" y="20178"/>
                  <a:pt x="10956" y="19748"/>
                  <a:pt x="13180" y="19748"/>
                </a:cubicBezTo>
                <a:cubicBezTo>
                  <a:pt x="17627" y="19748"/>
                  <a:pt x="19362" y="21467"/>
                  <a:pt x="19362" y="21467"/>
                </a:cubicBezTo>
                <a:cubicBezTo>
                  <a:pt x="22931" y="9859"/>
                  <a:pt x="19228" y="3321"/>
                  <a:pt x="16193" y="1020"/>
                </a:cubicBezTo>
                <a:cubicBezTo>
                  <a:pt x="15145" y="222"/>
                  <a:pt x="13966" y="0"/>
                  <a:pt x="12977" y="0"/>
                </a:cubicBez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2"/>
          <p:cNvSpPr/>
          <p:nvPr/>
        </p:nvSpPr>
        <p:spPr>
          <a:xfrm flipH="1">
            <a:off x="1163509" y="1447308"/>
            <a:ext cx="113897" cy="119905"/>
          </a:xfrm>
          <a:custGeom>
            <a:avLst/>
            <a:gdLst/>
            <a:ahLst/>
            <a:cxnLst/>
            <a:rect l="l" t="t" r="r" b="b"/>
            <a:pathLst>
              <a:path w="5447" h="5735" extrusionOk="0">
                <a:moveTo>
                  <a:pt x="3082" y="0"/>
                </a:moveTo>
                <a:cubicBezTo>
                  <a:pt x="1003" y="0"/>
                  <a:pt x="1" y="5406"/>
                  <a:pt x="3152" y="5727"/>
                </a:cubicBezTo>
                <a:cubicBezTo>
                  <a:pt x="3199" y="5732"/>
                  <a:pt x="3245" y="5734"/>
                  <a:pt x="3291" y="5734"/>
                </a:cubicBezTo>
                <a:cubicBezTo>
                  <a:pt x="5446" y="5734"/>
                  <a:pt x="5246" y="383"/>
                  <a:pt x="3319" y="23"/>
                </a:cubicBezTo>
                <a:cubicBezTo>
                  <a:pt x="3238" y="8"/>
                  <a:pt x="3159" y="0"/>
                  <a:pt x="3082" y="0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2"/>
          <p:cNvSpPr/>
          <p:nvPr/>
        </p:nvSpPr>
        <p:spPr>
          <a:xfrm flipH="1">
            <a:off x="1103811" y="1416867"/>
            <a:ext cx="155612" cy="164061"/>
          </a:xfrm>
          <a:custGeom>
            <a:avLst/>
            <a:gdLst/>
            <a:ahLst/>
            <a:cxnLst/>
            <a:rect l="l" t="t" r="r" b="b"/>
            <a:pathLst>
              <a:path w="7442" h="7847" extrusionOk="0">
                <a:moveTo>
                  <a:pt x="2930" y="1"/>
                </a:moveTo>
                <a:cubicBezTo>
                  <a:pt x="0" y="1"/>
                  <a:pt x="248" y="7327"/>
                  <a:pt x="2892" y="7817"/>
                </a:cubicBezTo>
                <a:cubicBezTo>
                  <a:pt x="2997" y="7837"/>
                  <a:pt x="3100" y="7846"/>
                  <a:pt x="3201" y="7846"/>
                </a:cubicBezTo>
                <a:cubicBezTo>
                  <a:pt x="6036" y="7846"/>
                  <a:pt x="7442" y="430"/>
                  <a:pt x="3126" y="11"/>
                </a:cubicBezTo>
                <a:cubicBezTo>
                  <a:pt x="3059" y="4"/>
                  <a:pt x="2994" y="1"/>
                  <a:pt x="2930" y="1"/>
                </a:cubicBezTo>
                <a:close/>
              </a:path>
            </a:pathLst>
          </a:custGeom>
          <a:solidFill>
            <a:srgbClr val="757575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2"/>
          <p:cNvSpPr/>
          <p:nvPr/>
        </p:nvSpPr>
        <p:spPr>
          <a:xfrm flipH="1">
            <a:off x="1300072" y="3972433"/>
            <a:ext cx="317267" cy="211375"/>
          </a:xfrm>
          <a:custGeom>
            <a:avLst/>
            <a:gdLst/>
            <a:ahLst/>
            <a:cxnLst/>
            <a:rect l="l" t="t" r="r" b="b"/>
            <a:pathLst>
              <a:path w="15173" h="10110" extrusionOk="0">
                <a:moveTo>
                  <a:pt x="14772" y="0"/>
                </a:moveTo>
                <a:lnTo>
                  <a:pt x="1163" y="8139"/>
                </a:lnTo>
                <a:cubicBezTo>
                  <a:pt x="1163" y="8139"/>
                  <a:pt x="0" y="10109"/>
                  <a:pt x="3807" y="10109"/>
                </a:cubicBezTo>
                <a:cubicBezTo>
                  <a:pt x="3869" y="10109"/>
                  <a:pt x="3933" y="10109"/>
                  <a:pt x="3998" y="10108"/>
                </a:cubicBezTo>
                <a:cubicBezTo>
                  <a:pt x="8034" y="10041"/>
                  <a:pt x="11236" y="6238"/>
                  <a:pt x="11236" y="6238"/>
                </a:cubicBezTo>
                <a:cubicBezTo>
                  <a:pt x="11270" y="5638"/>
                  <a:pt x="11537" y="5104"/>
                  <a:pt x="11970" y="4670"/>
                </a:cubicBezTo>
                <a:cubicBezTo>
                  <a:pt x="12432" y="4255"/>
                  <a:pt x="12782" y="4191"/>
                  <a:pt x="12954" y="4191"/>
                </a:cubicBezTo>
                <a:cubicBezTo>
                  <a:pt x="13030" y="4191"/>
                  <a:pt x="13071" y="4203"/>
                  <a:pt x="13071" y="4203"/>
                </a:cubicBezTo>
                <a:cubicBezTo>
                  <a:pt x="13838" y="3269"/>
                  <a:pt x="14539" y="2269"/>
                  <a:pt x="15173" y="1235"/>
                </a:cubicBezTo>
                <a:lnTo>
                  <a:pt x="14772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2"/>
          <p:cNvSpPr/>
          <p:nvPr/>
        </p:nvSpPr>
        <p:spPr>
          <a:xfrm flipH="1">
            <a:off x="1295179" y="3758591"/>
            <a:ext cx="304826" cy="408156"/>
          </a:xfrm>
          <a:custGeom>
            <a:avLst/>
            <a:gdLst/>
            <a:ahLst/>
            <a:cxnLst/>
            <a:rect l="l" t="t" r="r" b="b"/>
            <a:pathLst>
              <a:path w="14578" h="19522" extrusionOk="0">
                <a:moveTo>
                  <a:pt x="7307" y="0"/>
                </a:moveTo>
                <a:cubicBezTo>
                  <a:pt x="5810" y="0"/>
                  <a:pt x="4172" y="496"/>
                  <a:pt x="3636" y="2489"/>
                </a:cubicBezTo>
                <a:cubicBezTo>
                  <a:pt x="3636" y="2489"/>
                  <a:pt x="4603" y="6893"/>
                  <a:pt x="4036" y="9294"/>
                </a:cubicBezTo>
                <a:cubicBezTo>
                  <a:pt x="3469" y="11696"/>
                  <a:pt x="534" y="16299"/>
                  <a:pt x="367" y="17167"/>
                </a:cubicBezTo>
                <a:cubicBezTo>
                  <a:pt x="0" y="18868"/>
                  <a:pt x="267" y="19001"/>
                  <a:pt x="267" y="19001"/>
                </a:cubicBezTo>
                <a:cubicBezTo>
                  <a:pt x="267" y="19001"/>
                  <a:pt x="1166" y="19521"/>
                  <a:pt x="2573" y="19521"/>
                </a:cubicBezTo>
                <a:cubicBezTo>
                  <a:pt x="3334" y="19521"/>
                  <a:pt x="4242" y="19369"/>
                  <a:pt x="5237" y="18901"/>
                </a:cubicBezTo>
                <a:cubicBezTo>
                  <a:pt x="8106" y="17600"/>
                  <a:pt x="13043" y="11963"/>
                  <a:pt x="13810" y="10795"/>
                </a:cubicBezTo>
                <a:cubicBezTo>
                  <a:pt x="14577" y="9628"/>
                  <a:pt x="11375" y="5025"/>
                  <a:pt x="11375" y="5025"/>
                </a:cubicBezTo>
                <a:lnTo>
                  <a:pt x="10141" y="488"/>
                </a:lnTo>
                <a:cubicBezTo>
                  <a:pt x="10141" y="488"/>
                  <a:pt x="8793" y="0"/>
                  <a:pt x="730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2"/>
          <p:cNvSpPr/>
          <p:nvPr/>
        </p:nvSpPr>
        <p:spPr>
          <a:xfrm flipH="1">
            <a:off x="1295179" y="3727627"/>
            <a:ext cx="304826" cy="454048"/>
          </a:xfrm>
          <a:custGeom>
            <a:avLst/>
            <a:gdLst/>
            <a:ahLst/>
            <a:cxnLst/>
            <a:rect l="l" t="t" r="r" b="b"/>
            <a:pathLst>
              <a:path w="14578" h="21717" fill="none" extrusionOk="0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/>
          <p:nvPr/>
        </p:nvSpPr>
        <p:spPr>
          <a:xfrm flipH="1">
            <a:off x="1458403" y="4031015"/>
            <a:ext cx="90687" cy="12565"/>
          </a:xfrm>
          <a:custGeom>
            <a:avLst/>
            <a:gdLst/>
            <a:ahLst/>
            <a:cxnLst/>
            <a:rect l="l" t="t" r="r" b="b"/>
            <a:pathLst>
              <a:path w="4337" h="601" fill="none" extrusionOk="0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2"/>
          <p:cNvSpPr/>
          <p:nvPr/>
        </p:nvSpPr>
        <p:spPr>
          <a:xfrm flipH="1">
            <a:off x="1447237" y="3998233"/>
            <a:ext cx="86526" cy="17458"/>
          </a:xfrm>
          <a:custGeom>
            <a:avLst/>
            <a:gdLst/>
            <a:ahLst/>
            <a:cxnLst/>
            <a:rect l="l" t="t" r="r" b="b"/>
            <a:pathLst>
              <a:path w="4138" h="835" fill="none" extrusionOk="0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2"/>
          <p:cNvSpPr/>
          <p:nvPr/>
        </p:nvSpPr>
        <p:spPr>
          <a:xfrm flipH="1">
            <a:off x="1438183" y="3963359"/>
            <a:ext cx="80232" cy="14677"/>
          </a:xfrm>
          <a:custGeom>
            <a:avLst/>
            <a:gdLst/>
            <a:ahLst/>
            <a:cxnLst/>
            <a:rect l="l" t="t" r="r" b="b"/>
            <a:pathLst>
              <a:path w="3837" h="702" fill="none" extrusionOk="0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 flipH="1">
            <a:off x="1432600" y="3929196"/>
            <a:ext cx="79521" cy="17458"/>
          </a:xfrm>
          <a:custGeom>
            <a:avLst/>
            <a:gdLst/>
            <a:ahLst/>
            <a:cxnLst/>
            <a:rect l="l" t="t" r="r" b="b"/>
            <a:pathLst>
              <a:path w="3803" h="835" fill="none" extrusionOk="0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"/>
          <p:cNvSpPr/>
          <p:nvPr/>
        </p:nvSpPr>
        <p:spPr>
          <a:xfrm flipH="1">
            <a:off x="857157" y="2294439"/>
            <a:ext cx="801438" cy="1599905"/>
          </a:xfrm>
          <a:custGeom>
            <a:avLst/>
            <a:gdLst/>
            <a:ahLst/>
            <a:cxnLst/>
            <a:rect l="l" t="t" r="r" b="b"/>
            <a:pathLst>
              <a:path w="38328" h="76523" extrusionOk="0">
                <a:moveTo>
                  <a:pt x="14844" y="1"/>
                </a:moveTo>
                <a:cubicBezTo>
                  <a:pt x="13877" y="3170"/>
                  <a:pt x="12409" y="8173"/>
                  <a:pt x="12409" y="8173"/>
                </a:cubicBezTo>
                <a:cubicBezTo>
                  <a:pt x="3970" y="19848"/>
                  <a:pt x="901" y="37461"/>
                  <a:pt x="467" y="39095"/>
                </a:cubicBezTo>
                <a:cubicBezTo>
                  <a:pt x="0" y="40730"/>
                  <a:pt x="7906" y="73287"/>
                  <a:pt x="7906" y="73287"/>
                </a:cubicBezTo>
                <a:cubicBezTo>
                  <a:pt x="8398" y="73416"/>
                  <a:pt x="8839" y="73471"/>
                  <a:pt x="9233" y="73471"/>
                </a:cubicBezTo>
                <a:cubicBezTo>
                  <a:pt x="11269" y="73471"/>
                  <a:pt x="12042" y="72019"/>
                  <a:pt x="12042" y="72019"/>
                </a:cubicBezTo>
                <a:cubicBezTo>
                  <a:pt x="12042" y="72019"/>
                  <a:pt x="11375" y="61045"/>
                  <a:pt x="11642" y="53706"/>
                </a:cubicBezTo>
                <a:cubicBezTo>
                  <a:pt x="11875" y="47468"/>
                  <a:pt x="9907" y="40130"/>
                  <a:pt x="9907" y="40130"/>
                </a:cubicBezTo>
                <a:cubicBezTo>
                  <a:pt x="11675" y="37728"/>
                  <a:pt x="21382" y="21016"/>
                  <a:pt x="21382" y="21016"/>
                </a:cubicBezTo>
                <a:cubicBezTo>
                  <a:pt x="23183" y="26953"/>
                  <a:pt x="22216" y="32457"/>
                  <a:pt x="23517" y="37928"/>
                </a:cubicBezTo>
                <a:cubicBezTo>
                  <a:pt x="24818" y="43399"/>
                  <a:pt x="23750" y="41864"/>
                  <a:pt x="23784" y="47535"/>
                </a:cubicBezTo>
                <a:cubicBezTo>
                  <a:pt x="23850" y="53172"/>
                  <a:pt x="23117" y="76522"/>
                  <a:pt x="23117" y="76522"/>
                </a:cubicBezTo>
                <a:lnTo>
                  <a:pt x="28053" y="76522"/>
                </a:lnTo>
                <a:cubicBezTo>
                  <a:pt x="28053" y="76522"/>
                  <a:pt x="33457" y="49570"/>
                  <a:pt x="33324" y="44366"/>
                </a:cubicBezTo>
                <a:cubicBezTo>
                  <a:pt x="33190" y="39196"/>
                  <a:pt x="33891" y="35259"/>
                  <a:pt x="36126" y="25719"/>
                </a:cubicBezTo>
                <a:cubicBezTo>
                  <a:pt x="38327" y="16179"/>
                  <a:pt x="33324" y="1635"/>
                  <a:pt x="33324" y="1635"/>
                </a:cubicBezTo>
                <a:lnTo>
                  <a:pt x="1484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2"/>
          <p:cNvSpPr/>
          <p:nvPr/>
        </p:nvSpPr>
        <p:spPr>
          <a:xfrm flipH="1">
            <a:off x="1023851" y="3853469"/>
            <a:ext cx="303446" cy="307988"/>
          </a:xfrm>
          <a:custGeom>
            <a:avLst/>
            <a:gdLst/>
            <a:ahLst/>
            <a:cxnLst/>
            <a:rect l="l" t="t" r="r" b="b"/>
            <a:pathLst>
              <a:path w="14512" h="14731" extrusionOk="0">
                <a:moveTo>
                  <a:pt x="7717" y="0"/>
                </a:moveTo>
                <a:cubicBezTo>
                  <a:pt x="7293" y="0"/>
                  <a:pt x="6845" y="17"/>
                  <a:pt x="6372" y="53"/>
                </a:cubicBezTo>
                <a:cubicBezTo>
                  <a:pt x="6372" y="53"/>
                  <a:pt x="6005" y="5790"/>
                  <a:pt x="5371" y="7458"/>
                </a:cubicBezTo>
                <a:cubicBezTo>
                  <a:pt x="4704" y="9126"/>
                  <a:pt x="1268" y="11995"/>
                  <a:pt x="634" y="12495"/>
                </a:cubicBezTo>
                <a:cubicBezTo>
                  <a:pt x="1" y="12996"/>
                  <a:pt x="1" y="14730"/>
                  <a:pt x="1" y="14730"/>
                </a:cubicBezTo>
                <a:lnTo>
                  <a:pt x="14511" y="14730"/>
                </a:lnTo>
                <a:cubicBezTo>
                  <a:pt x="14344" y="12262"/>
                  <a:pt x="13944" y="9793"/>
                  <a:pt x="13377" y="7358"/>
                </a:cubicBezTo>
                <a:lnTo>
                  <a:pt x="13444" y="1354"/>
                </a:lnTo>
                <a:cubicBezTo>
                  <a:pt x="13444" y="1354"/>
                  <a:pt x="11576" y="0"/>
                  <a:pt x="7717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2"/>
          <p:cNvSpPr/>
          <p:nvPr/>
        </p:nvSpPr>
        <p:spPr>
          <a:xfrm flipH="1">
            <a:off x="1023851" y="3846883"/>
            <a:ext cx="303446" cy="314574"/>
          </a:xfrm>
          <a:custGeom>
            <a:avLst/>
            <a:gdLst/>
            <a:ahLst/>
            <a:cxnLst/>
            <a:rect l="l" t="t" r="r" b="b"/>
            <a:pathLst>
              <a:path w="14512" h="15046" fill="none" extrusionOk="0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2"/>
          <p:cNvSpPr/>
          <p:nvPr/>
        </p:nvSpPr>
        <p:spPr>
          <a:xfrm flipH="1">
            <a:off x="1143833" y="4033106"/>
            <a:ext cx="110928" cy="36985"/>
          </a:xfrm>
          <a:custGeom>
            <a:avLst/>
            <a:gdLst/>
            <a:ahLst/>
            <a:cxnLst/>
            <a:rect l="l" t="t" r="r" b="b"/>
            <a:pathLst>
              <a:path w="5305" h="1769" fill="none" extrusionOk="0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"/>
          <p:cNvSpPr/>
          <p:nvPr/>
        </p:nvSpPr>
        <p:spPr>
          <a:xfrm flipH="1">
            <a:off x="1127795" y="4010087"/>
            <a:ext cx="98361" cy="34895"/>
          </a:xfrm>
          <a:custGeom>
            <a:avLst/>
            <a:gdLst/>
            <a:ahLst/>
            <a:cxnLst/>
            <a:rect l="l" t="t" r="r" b="b"/>
            <a:pathLst>
              <a:path w="4704" h="1669" fill="none" extrusionOk="0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2"/>
          <p:cNvSpPr/>
          <p:nvPr/>
        </p:nvSpPr>
        <p:spPr>
          <a:xfrm flipH="1">
            <a:off x="1108955" y="3968251"/>
            <a:ext cx="99762" cy="37675"/>
          </a:xfrm>
          <a:custGeom>
            <a:avLst/>
            <a:gdLst/>
            <a:ahLst/>
            <a:cxnLst/>
            <a:rect l="l" t="t" r="r" b="b"/>
            <a:pathLst>
              <a:path w="4771" h="1802" fill="none" extrusionOk="0">
                <a:moveTo>
                  <a:pt x="4770" y="1801"/>
                </a:moveTo>
                <a:cubicBezTo>
                  <a:pt x="4770" y="1801"/>
                  <a:pt x="2469" y="0"/>
                  <a:pt x="0" y="1134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2"/>
          <p:cNvSpPr/>
          <p:nvPr/>
        </p:nvSpPr>
        <p:spPr>
          <a:xfrm flipH="1">
            <a:off x="1101971" y="3926394"/>
            <a:ext cx="101874" cy="32114"/>
          </a:xfrm>
          <a:custGeom>
            <a:avLst/>
            <a:gdLst/>
            <a:ahLst/>
            <a:cxnLst/>
            <a:rect l="l" t="t" r="r" b="b"/>
            <a:pathLst>
              <a:path w="4872" h="1536" fill="none" extrusionOk="0">
                <a:moveTo>
                  <a:pt x="4871" y="1535"/>
                </a:moveTo>
                <a:cubicBezTo>
                  <a:pt x="4871" y="1535"/>
                  <a:pt x="2036" y="1"/>
                  <a:pt x="1" y="1168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2"/>
          <p:cNvSpPr/>
          <p:nvPr/>
        </p:nvSpPr>
        <p:spPr>
          <a:xfrm flipH="1">
            <a:off x="1023851" y="4161436"/>
            <a:ext cx="306938" cy="22329"/>
          </a:xfrm>
          <a:custGeom>
            <a:avLst/>
            <a:gdLst/>
            <a:ahLst/>
            <a:cxnLst/>
            <a:rect l="l" t="t" r="r" b="b"/>
            <a:pathLst>
              <a:path w="14679" h="1068" extrusionOk="0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2"/>
          <p:cNvSpPr/>
          <p:nvPr/>
        </p:nvSpPr>
        <p:spPr>
          <a:xfrm flipH="1">
            <a:off x="621396" y="1327132"/>
            <a:ext cx="1283435" cy="1177970"/>
          </a:xfrm>
          <a:custGeom>
            <a:avLst/>
            <a:gdLst/>
            <a:ahLst/>
            <a:cxnLst/>
            <a:rect l="l" t="t" r="r" b="b"/>
            <a:pathLst>
              <a:path w="61379" h="56342" extrusionOk="0">
                <a:moveTo>
                  <a:pt x="8407" y="0"/>
                </a:move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7506" y="56342"/>
                  <a:pt x="47710" y="56342"/>
                </a:cubicBezTo>
                <a:cubicBezTo>
                  <a:pt x="48180" y="56342"/>
                  <a:pt x="48649" y="55627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3687" y="52673"/>
                  <a:pt x="56821" y="52673"/>
                </a:cubicBezTo>
                <a:cubicBezTo>
                  <a:pt x="57253" y="52673"/>
                  <a:pt x="57675" y="52550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606" y="18952"/>
                  <a:pt x="47128" y="18952"/>
                </a:cubicBezTo>
                <a:cubicBezTo>
                  <a:pt x="46939" y="18952"/>
                  <a:pt x="46752" y="19030"/>
                  <a:pt x="46601" y="19247"/>
                </a:cubicBezTo>
                <a:cubicBezTo>
                  <a:pt x="46066" y="20024"/>
                  <a:pt x="44929" y="20312"/>
                  <a:pt x="43537" y="20312"/>
                </a:cubicBezTo>
                <a:cubicBezTo>
                  <a:pt x="39545" y="20312"/>
                  <a:pt x="33458" y="17947"/>
                  <a:pt x="33458" y="17947"/>
                </a:cubicBezTo>
                <a:cubicBezTo>
                  <a:pt x="33458" y="17947"/>
                  <a:pt x="32854" y="17278"/>
                  <a:pt x="31364" y="17278"/>
                </a:cubicBezTo>
                <a:cubicBezTo>
                  <a:pt x="31329" y="17278"/>
                  <a:pt x="31293" y="17279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7363" y="15736"/>
                  <a:pt x="27223" y="15732"/>
                  <a:pt x="27068" y="15732"/>
                </a:cubicBezTo>
                <a:cubicBezTo>
                  <a:pt x="24831" y="15732"/>
                  <a:pt x="19626" y="16602"/>
                  <a:pt x="17256" y="16602"/>
                </a:cubicBezTo>
                <a:cubicBezTo>
                  <a:pt x="16715" y="16602"/>
                  <a:pt x="16322" y="16557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2"/>
          <p:cNvSpPr/>
          <p:nvPr/>
        </p:nvSpPr>
        <p:spPr>
          <a:xfrm flipH="1">
            <a:off x="621396" y="1327132"/>
            <a:ext cx="1283435" cy="1205840"/>
          </a:xfrm>
          <a:custGeom>
            <a:avLst/>
            <a:gdLst/>
            <a:ahLst/>
            <a:cxnLst/>
            <a:rect l="l" t="t" r="r" b="b"/>
            <a:pathLst>
              <a:path w="61379" h="57675" fill="none" extrusionOk="0">
                <a:moveTo>
                  <a:pt x="53239" y="21749"/>
                </a:moveTo>
                <a:cubicBezTo>
                  <a:pt x="51671" y="20715"/>
                  <a:pt x="49937" y="19948"/>
                  <a:pt x="48102" y="19448"/>
                </a:cubicBezTo>
                <a:cubicBezTo>
                  <a:pt x="48102" y="19448"/>
                  <a:pt x="47135" y="18480"/>
                  <a:pt x="46601" y="19247"/>
                </a:cubicBezTo>
                <a:cubicBezTo>
                  <a:pt x="44533" y="22250"/>
                  <a:pt x="33458" y="17947"/>
                  <a:pt x="33458" y="17947"/>
                </a:cubicBezTo>
                <a:cubicBezTo>
                  <a:pt x="33458" y="17947"/>
                  <a:pt x="32824" y="17246"/>
                  <a:pt x="31257" y="17279"/>
                </a:cubicBezTo>
                <a:cubicBezTo>
                  <a:pt x="30189" y="16379"/>
                  <a:pt x="28855" y="15845"/>
                  <a:pt x="27487" y="15745"/>
                </a:cubicBezTo>
                <a:cubicBezTo>
                  <a:pt x="25152" y="15578"/>
                  <a:pt x="17147" y="17079"/>
                  <a:pt x="16146" y="16445"/>
                </a:cubicBezTo>
                <a:cubicBezTo>
                  <a:pt x="15145" y="15812"/>
                  <a:pt x="13177" y="0"/>
                  <a:pt x="13177" y="0"/>
                </a:cubicBezTo>
                <a:lnTo>
                  <a:pt x="8407" y="0"/>
                </a:lnTo>
                <a:lnTo>
                  <a:pt x="8407" y="2035"/>
                </a:lnTo>
                <a:cubicBezTo>
                  <a:pt x="8407" y="2035"/>
                  <a:pt x="6272" y="7072"/>
                  <a:pt x="6439" y="14344"/>
                </a:cubicBezTo>
                <a:cubicBezTo>
                  <a:pt x="6572" y="21582"/>
                  <a:pt x="1" y="24418"/>
                  <a:pt x="19782" y="31023"/>
                </a:cubicBezTo>
                <a:cubicBezTo>
                  <a:pt x="19782" y="31023"/>
                  <a:pt x="19148" y="42898"/>
                  <a:pt x="21283" y="48168"/>
                </a:cubicBezTo>
                <a:cubicBezTo>
                  <a:pt x="21283" y="48168"/>
                  <a:pt x="37161" y="56141"/>
                  <a:pt x="47301" y="56207"/>
                </a:cubicBezTo>
                <a:cubicBezTo>
                  <a:pt x="47301" y="56207"/>
                  <a:pt x="49536" y="57675"/>
                  <a:pt x="46601" y="50903"/>
                </a:cubicBezTo>
                <a:lnTo>
                  <a:pt x="50003" y="46233"/>
                </a:lnTo>
                <a:cubicBezTo>
                  <a:pt x="50003" y="46233"/>
                  <a:pt x="54773" y="54573"/>
                  <a:pt x="58076" y="52271"/>
                </a:cubicBezTo>
                <a:cubicBezTo>
                  <a:pt x="61378" y="49969"/>
                  <a:pt x="58743" y="25252"/>
                  <a:pt x="53239" y="21749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42"/>
          <p:cNvSpPr/>
          <p:nvPr/>
        </p:nvSpPr>
        <p:spPr>
          <a:xfrm flipH="1">
            <a:off x="930404" y="1519607"/>
            <a:ext cx="288767" cy="320575"/>
          </a:xfrm>
          <a:custGeom>
            <a:avLst/>
            <a:gdLst/>
            <a:ahLst/>
            <a:cxnLst/>
            <a:rect l="l" t="t" r="r" b="b"/>
            <a:pathLst>
              <a:path w="13810" h="15333" extrusionOk="0">
                <a:moveTo>
                  <a:pt x="12442" y="1"/>
                </a:moveTo>
                <a:cubicBezTo>
                  <a:pt x="12442" y="1"/>
                  <a:pt x="967" y="1269"/>
                  <a:pt x="3169" y="3704"/>
                </a:cubicBezTo>
                <a:cubicBezTo>
                  <a:pt x="3603" y="4171"/>
                  <a:pt x="3936" y="4671"/>
                  <a:pt x="4203" y="5205"/>
                </a:cubicBezTo>
                <a:cubicBezTo>
                  <a:pt x="5037" y="6873"/>
                  <a:pt x="4670" y="8207"/>
                  <a:pt x="4336" y="8540"/>
                </a:cubicBezTo>
                <a:cubicBezTo>
                  <a:pt x="4303" y="8574"/>
                  <a:pt x="4270" y="8574"/>
                  <a:pt x="4236" y="8607"/>
                </a:cubicBezTo>
                <a:cubicBezTo>
                  <a:pt x="3943" y="8769"/>
                  <a:pt x="3217" y="8814"/>
                  <a:pt x="2495" y="8814"/>
                </a:cubicBezTo>
                <a:cubicBezTo>
                  <a:pt x="1577" y="8814"/>
                  <a:pt x="667" y="8741"/>
                  <a:pt x="667" y="8741"/>
                </a:cubicBezTo>
                <a:lnTo>
                  <a:pt x="667" y="8741"/>
                </a:lnTo>
                <a:cubicBezTo>
                  <a:pt x="667" y="8741"/>
                  <a:pt x="0" y="14978"/>
                  <a:pt x="4403" y="15312"/>
                </a:cubicBezTo>
                <a:cubicBezTo>
                  <a:pt x="4567" y="15326"/>
                  <a:pt x="4730" y="15332"/>
                  <a:pt x="4894" y="15332"/>
                </a:cubicBezTo>
                <a:cubicBezTo>
                  <a:pt x="9515" y="15332"/>
                  <a:pt x="13810" y="10041"/>
                  <a:pt x="13810" y="10041"/>
                </a:cubicBezTo>
                <a:cubicBezTo>
                  <a:pt x="13810" y="10041"/>
                  <a:pt x="11208" y="9941"/>
                  <a:pt x="10908" y="8741"/>
                </a:cubicBezTo>
                <a:cubicBezTo>
                  <a:pt x="9840" y="4971"/>
                  <a:pt x="12442" y="1"/>
                  <a:pt x="12442" y="1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/>
          <p:cNvSpPr/>
          <p:nvPr/>
        </p:nvSpPr>
        <p:spPr>
          <a:xfrm flipH="1">
            <a:off x="1026653" y="1610868"/>
            <a:ext cx="104634" cy="88543"/>
          </a:xfrm>
          <a:custGeom>
            <a:avLst/>
            <a:gdLst/>
            <a:ahLst/>
            <a:cxnLst/>
            <a:rect l="l" t="t" r="r" b="b"/>
            <a:pathLst>
              <a:path w="5004" h="4235" extrusionOk="0">
                <a:moveTo>
                  <a:pt x="3407" y="1"/>
                </a:moveTo>
                <a:cubicBezTo>
                  <a:pt x="2402" y="1"/>
                  <a:pt x="1093" y="163"/>
                  <a:pt x="0" y="840"/>
                </a:cubicBezTo>
                <a:cubicBezTo>
                  <a:pt x="834" y="2508"/>
                  <a:pt x="467" y="3842"/>
                  <a:pt x="100" y="4175"/>
                </a:cubicBezTo>
                <a:cubicBezTo>
                  <a:pt x="329" y="4216"/>
                  <a:pt x="549" y="4235"/>
                  <a:pt x="759" y="4235"/>
                </a:cubicBezTo>
                <a:cubicBezTo>
                  <a:pt x="3863" y="4235"/>
                  <a:pt x="5004" y="139"/>
                  <a:pt x="5004" y="139"/>
                </a:cubicBezTo>
                <a:cubicBezTo>
                  <a:pt x="5004" y="139"/>
                  <a:pt x="4335" y="1"/>
                  <a:pt x="3407" y="1"/>
                </a:cubicBezTo>
                <a:close/>
              </a:path>
            </a:pathLst>
          </a:custGeom>
          <a:solidFill>
            <a:srgbClr val="26323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/>
          <p:cNvSpPr/>
          <p:nvPr/>
        </p:nvSpPr>
        <p:spPr>
          <a:xfrm flipH="1">
            <a:off x="948512" y="1268570"/>
            <a:ext cx="346688" cy="410414"/>
          </a:xfrm>
          <a:custGeom>
            <a:avLst/>
            <a:gdLst/>
            <a:ahLst/>
            <a:cxnLst/>
            <a:rect l="l" t="t" r="r" b="b"/>
            <a:pathLst>
              <a:path w="16580" h="19630" extrusionOk="0">
                <a:moveTo>
                  <a:pt x="9131" y="0"/>
                </a:moveTo>
                <a:cubicBezTo>
                  <a:pt x="8726" y="0"/>
                  <a:pt x="8296" y="32"/>
                  <a:pt x="7839" y="99"/>
                </a:cubicBezTo>
                <a:cubicBezTo>
                  <a:pt x="0" y="1267"/>
                  <a:pt x="3769" y="12842"/>
                  <a:pt x="4570" y="15711"/>
                </a:cubicBezTo>
                <a:cubicBezTo>
                  <a:pt x="4858" y="16734"/>
                  <a:pt x="7907" y="19630"/>
                  <a:pt x="9481" y="19630"/>
                </a:cubicBezTo>
                <a:cubicBezTo>
                  <a:pt x="9548" y="19630"/>
                  <a:pt x="9612" y="19624"/>
                  <a:pt x="9674" y="19613"/>
                </a:cubicBezTo>
                <a:cubicBezTo>
                  <a:pt x="10808" y="19380"/>
                  <a:pt x="14911" y="15911"/>
                  <a:pt x="15144" y="14476"/>
                </a:cubicBezTo>
                <a:cubicBezTo>
                  <a:pt x="15682" y="10838"/>
                  <a:pt x="16580" y="0"/>
                  <a:pt x="9131" y="0"/>
                </a:cubicBez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2"/>
          <p:cNvSpPr/>
          <p:nvPr/>
        </p:nvSpPr>
        <p:spPr>
          <a:xfrm flipH="1">
            <a:off x="922019" y="1240659"/>
            <a:ext cx="450610" cy="405208"/>
          </a:xfrm>
          <a:custGeom>
            <a:avLst/>
            <a:gdLst/>
            <a:ahLst/>
            <a:cxnLst/>
            <a:rect l="l" t="t" r="r" b="b"/>
            <a:pathLst>
              <a:path w="21550" h="19381" extrusionOk="0">
                <a:moveTo>
                  <a:pt x="12176" y="0"/>
                </a:moveTo>
                <a:cubicBezTo>
                  <a:pt x="2169" y="33"/>
                  <a:pt x="0" y="12342"/>
                  <a:pt x="5304" y="19381"/>
                </a:cubicBezTo>
                <a:cubicBezTo>
                  <a:pt x="5304" y="19381"/>
                  <a:pt x="4103" y="3636"/>
                  <a:pt x="14444" y="3036"/>
                </a:cubicBezTo>
                <a:cubicBezTo>
                  <a:pt x="14444" y="3036"/>
                  <a:pt x="14444" y="8806"/>
                  <a:pt x="19648" y="10474"/>
                </a:cubicBezTo>
                <a:lnTo>
                  <a:pt x="21549" y="4770"/>
                </a:lnTo>
                <a:lnTo>
                  <a:pt x="12176" y="0"/>
                </a:lnTo>
                <a:close/>
              </a:path>
            </a:pathLst>
          </a:custGeom>
          <a:solidFill>
            <a:srgbClr val="19191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42"/>
          <p:cNvSpPr/>
          <p:nvPr/>
        </p:nvSpPr>
        <p:spPr>
          <a:xfrm flipH="1">
            <a:off x="919928" y="1431042"/>
            <a:ext cx="66389" cy="102342"/>
          </a:xfrm>
          <a:custGeom>
            <a:avLst/>
            <a:gdLst/>
            <a:ahLst/>
            <a:cxnLst/>
            <a:rect l="l" t="t" r="r" b="b"/>
            <a:pathLst>
              <a:path w="3175" h="4895" extrusionOk="0">
                <a:moveTo>
                  <a:pt x="1609" y="0"/>
                </a:moveTo>
                <a:cubicBezTo>
                  <a:pt x="909" y="0"/>
                  <a:pt x="0" y="1203"/>
                  <a:pt x="105" y="1702"/>
                </a:cubicBezTo>
                <a:lnTo>
                  <a:pt x="372" y="4737"/>
                </a:lnTo>
                <a:cubicBezTo>
                  <a:pt x="476" y="4850"/>
                  <a:pt x="587" y="4895"/>
                  <a:pt x="701" y="4895"/>
                </a:cubicBezTo>
                <a:cubicBezTo>
                  <a:pt x="1027" y="4895"/>
                  <a:pt x="1385" y="4526"/>
                  <a:pt x="1707" y="4304"/>
                </a:cubicBezTo>
                <a:cubicBezTo>
                  <a:pt x="2607" y="3637"/>
                  <a:pt x="3174" y="2002"/>
                  <a:pt x="2107" y="301"/>
                </a:cubicBezTo>
                <a:cubicBezTo>
                  <a:pt x="1972" y="88"/>
                  <a:pt x="1798" y="0"/>
                  <a:pt x="1609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2"/>
          <p:cNvSpPr/>
          <p:nvPr/>
        </p:nvSpPr>
        <p:spPr>
          <a:xfrm flipH="1">
            <a:off x="919928" y="1416407"/>
            <a:ext cx="66996" cy="122748"/>
          </a:xfrm>
          <a:custGeom>
            <a:avLst/>
            <a:gdLst/>
            <a:ahLst/>
            <a:cxnLst/>
            <a:rect l="l" t="t" r="r" b="b"/>
            <a:pathLst>
              <a:path w="3204" h="5871" fill="none" extrusionOk="0">
                <a:moveTo>
                  <a:pt x="134" y="2402"/>
                </a:moveTo>
                <a:cubicBezTo>
                  <a:pt x="1" y="1768"/>
                  <a:pt x="1502" y="0"/>
                  <a:pt x="2136" y="1001"/>
                </a:cubicBezTo>
                <a:cubicBezTo>
                  <a:pt x="3203" y="2702"/>
                  <a:pt x="2636" y="4337"/>
                  <a:pt x="1736" y="5004"/>
                </a:cubicBezTo>
                <a:cubicBezTo>
                  <a:pt x="1302" y="5304"/>
                  <a:pt x="802" y="5871"/>
                  <a:pt x="401" y="5437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2"/>
          <p:cNvSpPr/>
          <p:nvPr/>
        </p:nvSpPr>
        <p:spPr>
          <a:xfrm flipH="1">
            <a:off x="866671" y="1392510"/>
            <a:ext cx="155633" cy="163998"/>
          </a:xfrm>
          <a:custGeom>
            <a:avLst/>
            <a:gdLst/>
            <a:ahLst/>
            <a:cxnLst/>
            <a:rect l="l" t="t" r="r" b="b"/>
            <a:pathLst>
              <a:path w="7443" h="7844" extrusionOk="0">
                <a:moveTo>
                  <a:pt x="2918" y="0"/>
                </a:moveTo>
                <a:cubicBezTo>
                  <a:pt x="0" y="0"/>
                  <a:pt x="244" y="7324"/>
                  <a:pt x="2894" y="7815"/>
                </a:cubicBezTo>
                <a:cubicBezTo>
                  <a:pt x="2998" y="7834"/>
                  <a:pt x="3101" y="7844"/>
                  <a:pt x="3203" y="7844"/>
                </a:cubicBezTo>
                <a:cubicBezTo>
                  <a:pt x="6037" y="7844"/>
                  <a:pt x="7442" y="428"/>
                  <a:pt x="3094" y="9"/>
                </a:cubicBezTo>
                <a:cubicBezTo>
                  <a:pt x="3034" y="3"/>
                  <a:pt x="2975" y="0"/>
                  <a:pt x="2918" y="0"/>
                </a:cubicBezTo>
                <a:close/>
              </a:path>
            </a:pathLst>
          </a:custGeom>
          <a:solidFill>
            <a:srgbClr val="99999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2"/>
          <p:cNvSpPr/>
          <p:nvPr/>
        </p:nvSpPr>
        <p:spPr>
          <a:xfrm flipH="1">
            <a:off x="922019" y="1235871"/>
            <a:ext cx="239963" cy="195882"/>
          </a:xfrm>
          <a:custGeom>
            <a:avLst/>
            <a:gdLst/>
            <a:ahLst/>
            <a:cxnLst/>
            <a:rect l="l" t="t" r="r" b="b"/>
            <a:pathLst>
              <a:path w="11476" h="9369" extrusionOk="0">
                <a:moveTo>
                  <a:pt x="2496" y="1"/>
                </a:moveTo>
                <a:cubicBezTo>
                  <a:pt x="857" y="1"/>
                  <a:pt x="0" y="663"/>
                  <a:pt x="0" y="663"/>
                </a:cubicBezTo>
                <a:cubicBezTo>
                  <a:pt x="72" y="662"/>
                  <a:pt x="144" y="661"/>
                  <a:pt x="215" y="661"/>
                </a:cubicBezTo>
                <a:cubicBezTo>
                  <a:pt x="9613" y="661"/>
                  <a:pt x="10007" y="9369"/>
                  <a:pt x="10007" y="9369"/>
                </a:cubicBezTo>
                <a:lnTo>
                  <a:pt x="11475" y="9369"/>
                </a:lnTo>
                <a:cubicBezTo>
                  <a:pt x="11475" y="3031"/>
                  <a:pt x="6972" y="930"/>
                  <a:pt x="4237" y="229"/>
                </a:cubicBezTo>
                <a:cubicBezTo>
                  <a:pt x="3583" y="64"/>
                  <a:pt x="3003" y="1"/>
                  <a:pt x="249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2"/>
          <p:cNvSpPr/>
          <p:nvPr/>
        </p:nvSpPr>
        <p:spPr>
          <a:xfrm flipH="1">
            <a:off x="875474" y="1414860"/>
            <a:ext cx="114064" cy="119842"/>
          </a:xfrm>
          <a:custGeom>
            <a:avLst/>
            <a:gdLst/>
            <a:ahLst/>
            <a:cxnLst/>
            <a:rect l="l" t="t" r="r" b="b"/>
            <a:pathLst>
              <a:path w="5455" h="5732" extrusionOk="0">
                <a:moveTo>
                  <a:pt x="2156" y="0"/>
                </a:moveTo>
                <a:cubicBezTo>
                  <a:pt x="0" y="0"/>
                  <a:pt x="200" y="5352"/>
                  <a:pt x="2127" y="5711"/>
                </a:cubicBezTo>
                <a:cubicBezTo>
                  <a:pt x="2202" y="5725"/>
                  <a:pt x="2275" y="5731"/>
                  <a:pt x="2347" y="5731"/>
                </a:cubicBezTo>
                <a:cubicBezTo>
                  <a:pt x="4437" y="5731"/>
                  <a:pt x="5454" y="298"/>
                  <a:pt x="2294" y="7"/>
                </a:cubicBezTo>
                <a:cubicBezTo>
                  <a:pt x="2247" y="3"/>
                  <a:pt x="2201" y="0"/>
                  <a:pt x="2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2"/>
          <p:cNvSpPr/>
          <p:nvPr/>
        </p:nvSpPr>
        <p:spPr>
          <a:xfrm flipH="1">
            <a:off x="678606" y="2605918"/>
            <a:ext cx="398984" cy="527810"/>
          </a:xfrm>
          <a:custGeom>
            <a:avLst/>
            <a:gdLst/>
            <a:ahLst/>
            <a:cxnLst/>
            <a:rect l="l" t="t" r="r" b="b"/>
            <a:pathLst>
              <a:path w="19081" h="25245" extrusionOk="0">
                <a:moveTo>
                  <a:pt x="16335" y="1"/>
                </a:moveTo>
                <a:cubicBezTo>
                  <a:pt x="16216" y="1"/>
                  <a:pt x="16095" y="26"/>
                  <a:pt x="15979" y="80"/>
                </a:cubicBezTo>
                <a:lnTo>
                  <a:pt x="601" y="7552"/>
                </a:lnTo>
                <a:cubicBezTo>
                  <a:pt x="234" y="7752"/>
                  <a:pt x="1" y="8153"/>
                  <a:pt x="67" y="8586"/>
                </a:cubicBezTo>
                <a:lnTo>
                  <a:pt x="2135" y="24531"/>
                </a:lnTo>
                <a:cubicBezTo>
                  <a:pt x="2212" y="24966"/>
                  <a:pt x="2584" y="25245"/>
                  <a:pt x="2979" y="25245"/>
                </a:cubicBezTo>
                <a:cubicBezTo>
                  <a:pt x="3098" y="25245"/>
                  <a:pt x="3220" y="25219"/>
                  <a:pt x="3336" y="25165"/>
                </a:cubicBezTo>
                <a:lnTo>
                  <a:pt x="18480" y="17326"/>
                </a:lnTo>
                <a:cubicBezTo>
                  <a:pt x="18847" y="17126"/>
                  <a:pt x="19081" y="16725"/>
                  <a:pt x="19014" y="16325"/>
                </a:cubicBezTo>
                <a:lnTo>
                  <a:pt x="17146" y="714"/>
                </a:lnTo>
                <a:cubicBezTo>
                  <a:pt x="17095" y="279"/>
                  <a:pt x="16729" y="1"/>
                  <a:pt x="16335" y="1"/>
                </a:cubicBezTo>
                <a:close/>
              </a:path>
            </a:pathLst>
          </a:custGeom>
          <a:solidFill>
            <a:srgbClr val="BFBFBF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2"/>
          <p:cNvSpPr/>
          <p:nvPr/>
        </p:nvSpPr>
        <p:spPr>
          <a:xfrm flipH="1">
            <a:off x="661167" y="2616100"/>
            <a:ext cx="398984" cy="527684"/>
          </a:xfrm>
          <a:custGeom>
            <a:avLst/>
            <a:gdLst/>
            <a:ahLst/>
            <a:cxnLst/>
            <a:rect l="l" t="t" r="r" b="b"/>
            <a:pathLst>
              <a:path w="19081" h="25239" extrusionOk="0">
                <a:moveTo>
                  <a:pt x="16347" y="0"/>
                </a:moveTo>
                <a:cubicBezTo>
                  <a:pt x="16224" y="0"/>
                  <a:pt x="16099" y="30"/>
                  <a:pt x="15979" y="94"/>
                </a:cubicBezTo>
                <a:lnTo>
                  <a:pt x="601" y="7566"/>
                </a:lnTo>
                <a:cubicBezTo>
                  <a:pt x="234" y="7766"/>
                  <a:pt x="0" y="8166"/>
                  <a:pt x="67" y="8600"/>
                </a:cubicBezTo>
                <a:lnTo>
                  <a:pt x="2135" y="24511"/>
                </a:lnTo>
                <a:cubicBezTo>
                  <a:pt x="2211" y="24942"/>
                  <a:pt x="2577" y="25238"/>
                  <a:pt x="2967" y="25238"/>
                </a:cubicBezTo>
                <a:cubicBezTo>
                  <a:pt x="3090" y="25238"/>
                  <a:pt x="3216" y="25209"/>
                  <a:pt x="3336" y="25145"/>
                </a:cubicBezTo>
                <a:lnTo>
                  <a:pt x="18480" y="17339"/>
                </a:lnTo>
                <a:cubicBezTo>
                  <a:pt x="18847" y="17139"/>
                  <a:pt x="19081" y="16739"/>
                  <a:pt x="19014" y="16305"/>
                </a:cubicBezTo>
                <a:lnTo>
                  <a:pt x="17146" y="727"/>
                </a:lnTo>
                <a:cubicBezTo>
                  <a:pt x="17095" y="296"/>
                  <a:pt x="16736" y="0"/>
                  <a:pt x="16347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2"/>
          <p:cNvSpPr/>
          <p:nvPr/>
        </p:nvSpPr>
        <p:spPr>
          <a:xfrm flipH="1">
            <a:off x="825771" y="2831448"/>
            <a:ext cx="51627" cy="80933"/>
          </a:xfrm>
          <a:custGeom>
            <a:avLst/>
            <a:gdLst/>
            <a:ahLst/>
            <a:cxnLst/>
            <a:rect l="l" t="t" r="r" b="b"/>
            <a:pathLst>
              <a:path w="2469" h="3871" extrusionOk="0">
                <a:moveTo>
                  <a:pt x="1234" y="1"/>
                </a:moveTo>
                <a:cubicBezTo>
                  <a:pt x="967" y="1"/>
                  <a:pt x="734" y="134"/>
                  <a:pt x="534" y="301"/>
                </a:cubicBezTo>
                <a:cubicBezTo>
                  <a:pt x="567" y="468"/>
                  <a:pt x="567" y="635"/>
                  <a:pt x="600" y="768"/>
                </a:cubicBezTo>
                <a:cubicBezTo>
                  <a:pt x="600" y="1369"/>
                  <a:pt x="400" y="1969"/>
                  <a:pt x="0" y="2403"/>
                </a:cubicBezTo>
                <a:cubicBezTo>
                  <a:pt x="133" y="3237"/>
                  <a:pt x="634" y="3870"/>
                  <a:pt x="1234" y="3870"/>
                </a:cubicBezTo>
                <a:cubicBezTo>
                  <a:pt x="1901" y="3870"/>
                  <a:pt x="2468" y="3003"/>
                  <a:pt x="2468" y="1936"/>
                </a:cubicBezTo>
                <a:cubicBezTo>
                  <a:pt x="2468" y="868"/>
                  <a:pt x="1935" y="1"/>
                  <a:pt x="1234" y="1"/>
                </a:cubicBez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2"/>
          <p:cNvSpPr/>
          <p:nvPr/>
        </p:nvSpPr>
        <p:spPr>
          <a:xfrm flipH="1">
            <a:off x="673713" y="2532972"/>
            <a:ext cx="191996" cy="575855"/>
          </a:xfrm>
          <a:custGeom>
            <a:avLst/>
            <a:gdLst/>
            <a:ahLst/>
            <a:cxnLst/>
            <a:rect l="l" t="t" r="r" b="b"/>
            <a:pathLst>
              <a:path w="9182" h="27543" extrusionOk="0">
                <a:moveTo>
                  <a:pt x="2710" y="0"/>
                </a:moveTo>
                <a:lnTo>
                  <a:pt x="4244" y="18146"/>
                </a:lnTo>
                <a:cubicBezTo>
                  <a:pt x="4244" y="18146"/>
                  <a:pt x="3377" y="20581"/>
                  <a:pt x="2710" y="21349"/>
                </a:cubicBezTo>
                <a:cubicBezTo>
                  <a:pt x="2043" y="22116"/>
                  <a:pt x="842" y="26085"/>
                  <a:pt x="242" y="26853"/>
                </a:cubicBezTo>
                <a:cubicBezTo>
                  <a:pt x="1" y="27161"/>
                  <a:pt x="7" y="27377"/>
                  <a:pt x="209" y="27377"/>
                </a:cubicBezTo>
                <a:cubicBezTo>
                  <a:pt x="509" y="27377"/>
                  <a:pt x="1245" y="26896"/>
                  <a:pt x="2243" y="25518"/>
                </a:cubicBezTo>
                <a:cubicBezTo>
                  <a:pt x="2777" y="26085"/>
                  <a:pt x="3277" y="26719"/>
                  <a:pt x="3711" y="27386"/>
                </a:cubicBezTo>
                <a:cubicBezTo>
                  <a:pt x="3760" y="27496"/>
                  <a:pt x="3826" y="27543"/>
                  <a:pt x="3905" y="27543"/>
                </a:cubicBezTo>
                <a:cubicBezTo>
                  <a:pt x="4305" y="27543"/>
                  <a:pt x="5038" y="26353"/>
                  <a:pt x="5679" y="26185"/>
                </a:cubicBezTo>
                <a:cubicBezTo>
                  <a:pt x="6446" y="25952"/>
                  <a:pt x="7980" y="25418"/>
                  <a:pt x="7980" y="24651"/>
                </a:cubicBezTo>
                <a:cubicBezTo>
                  <a:pt x="7980" y="23884"/>
                  <a:pt x="8981" y="23350"/>
                  <a:pt x="9081" y="22316"/>
                </a:cubicBezTo>
                <a:cubicBezTo>
                  <a:pt x="9181" y="21315"/>
                  <a:pt x="8081" y="17479"/>
                  <a:pt x="8081" y="17479"/>
                </a:cubicBezTo>
                <a:lnTo>
                  <a:pt x="8548" y="701"/>
                </a:lnTo>
                <a:lnTo>
                  <a:pt x="2710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/>
          <p:nvPr/>
        </p:nvSpPr>
        <p:spPr>
          <a:xfrm flipH="1">
            <a:off x="650691" y="1905287"/>
            <a:ext cx="264386" cy="786247"/>
          </a:xfrm>
          <a:custGeom>
            <a:avLst/>
            <a:gdLst/>
            <a:ahLst/>
            <a:cxnLst/>
            <a:rect l="l" t="t" r="r" b="b"/>
            <a:pathLst>
              <a:path w="12644" h="37606" extrusionOk="0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2"/>
          <p:cNvSpPr/>
          <p:nvPr/>
        </p:nvSpPr>
        <p:spPr>
          <a:xfrm flipH="1">
            <a:off x="1452130" y="1728138"/>
            <a:ext cx="39081" cy="246918"/>
          </a:xfrm>
          <a:custGeom>
            <a:avLst/>
            <a:gdLst/>
            <a:ahLst/>
            <a:cxnLst/>
            <a:rect l="l" t="t" r="r" b="b"/>
            <a:pathLst>
              <a:path w="1869" h="11810" fill="none" extrusionOk="0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2"/>
          <p:cNvSpPr/>
          <p:nvPr/>
        </p:nvSpPr>
        <p:spPr>
          <a:xfrm flipH="1">
            <a:off x="930404" y="2391387"/>
            <a:ext cx="172298" cy="30713"/>
          </a:xfrm>
          <a:custGeom>
            <a:avLst/>
            <a:gdLst/>
            <a:ahLst/>
            <a:cxnLst/>
            <a:rect l="l" t="t" r="r" b="b"/>
            <a:pathLst>
              <a:path w="8240" h="1469" fill="none" extrusionOk="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 flipH="1">
            <a:off x="1556053" y="1670956"/>
            <a:ext cx="69777" cy="89296"/>
          </a:xfrm>
          <a:custGeom>
            <a:avLst/>
            <a:gdLst/>
            <a:ahLst/>
            <a:cxnLst/>
            <a:rect l="l" t="t" r="r" b="b"/>
            <a:pathLst>
              <a:path w="3337" h="4271" fill="none" extrusionOk="0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 flipH="1">
            <a:off x="719046" y="2588063"/>
            <a:ext cx="100473" cy="43258"/>
          </a:xfrm>
          <a:custGeom>
            <a:avLst/>
            <a:gdLst/>
            <a:ahLst/>
            <a:cxnLst/>
            <a:rect l="l" t="t" r="r" b="b"/>
            <a:pathLst>
              <a:path w="4805" h="2069" fill="none" extrusionOk="0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 flipH="1">
            <a:off x="1685894" y="1142196"/>
            <a:ext cx="33498" cy="108824"/>
          </a:xfrm>
          <a:custGeom>
            <a:avLst/>
            <a:gdLst/>
            <a:ahLst/>
            <a:cxnLst/>
            <a:rect l="l" t="t" r="r" b="b"/>
            <a:pathLst>
              <a:path w="1602" h="5205" fill="none" extrusionOk="0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flipH="1">
            <a:off x="1787726" y="1180561"/>
            <a:ext cx="53718" cy="30713"/>
          </a:xfrm>
          <a:custGeom>
            <a:avLst/>
            <a:gdLst/>
            <a:ahLst/>
            <a:cxnLst/>
            <a:rect l="l" t="t" r="r" b="b"/>
            <a:pathLst>
              <a:path w="2569" h="1469" fill="none" extrusionOk="0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 flipH="1">
            <a:off x="1717280" y="1142196"/>
            <a:ext cx="88596" cy="27222"/>
          </a:xfrm>
          <a:custGeom>
            <a:avLst/>
            <a:gdLst/>
            <a:ahLst/>
            <a:cxnLst/>
            <a:rect l="l" t="t" r="r" b="b"/>
            <a:pathLst>
              <a:path w="4237" h="1302" fill="none" extrusionOk="0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 flipH="1">
            <a:off x="1745174" y="1150580"/>
            <a:ext cx="71868" cy="33494"/>
          </a:xfrm>
          <a:custGeom>
            <a:avLst/>
            <a:gdLst/>
            <a:ahLst/>
            <a:cxnLst/>
            <a:rect l="l" t="t" r="r" b="b"/>
            <a:pathLst>
              <a:path w="3437" h="1602" fill="none" extrusionOk="0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2"/>
          <p:cNvSpPr/>
          <p:nvPr/>
        </p:nvSpPr>
        <p:spPr>
          <a:xfrm flipH="1">
            <a:off x="1694948" y="1098959"/>
            <a:ext cx="1572892" cy="3068656"/>
          </a:xfrm>
          <a:custGeom>
            <a:avLst/>
            <a:gdLst/>
            <a:ahLst/>
            <a:cxnLst/>
            <a:rect l="l" t="t" r="r" b="b"/>
            <a:pathLst>
              <a:path w="75222" h="146773" extrusionOk="0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2"/>
          <p:cNvSpPr/>
          <p:nvPr/>
        </p:nvSpPr>
        <p:spPr>
          <a:xfrm flipH="1">
            <a:off x="2603090" y="1154071"/>
            <a:ext cx="51648" cy="43529"/>
          </a:xfrm>
          <a:custGeom>
            <a:avLst/>
            <a:gdLst/>
            <a:ahLst/>
            <a:cxnLst/>
            <a:rect l="l" t="t" r="r" b="b"/>
            <a:pathLst>
              <a:path w="2470" h="2082" extrusionOk="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2"/>
          <p:cNvSpPr/>
          <p:nvPr/>
        </p:nvSpPr>
        <p:spPr>
          <a:xfrm flipH="1">
            <a:off x="2315724" y="1161724"/>
            <a:ext cx="32118" cy="28037"/>
          </a:xfrm>
          <a:custGeom>
            <a:avLst/>
            <a:gdLst/>
            <a:ahLst/>
            <a:cxnLst/>
            <a:rect l="l" t="t" r="r" b="b"/>
            <a:pathLst>
              <a:path w="1536" h="1341" extrusionOk="0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2"/>
          <p:cNvSpPr/>
          <p:nvPr/>
        </p:nvSpPr>
        <p:spPr>
          <a:xfrm flipH="1">
            <a:off x="2386170" y="1168017"/>
            <a:ext cx="179972" cy="15367"/>
          </a:xfrm>
          <a:custGeom>
            <a:avLst/>
            <a:gdLst/>
            <a:ahLst/>
            <a:cxnLst/>
            <a:rect l="l" t="t" r="r" b="b"/>
            <a:pathLst>
              <a:path w="8607" h="735" extrusionOk="0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 flipH="1">
            <a:off x="1740302" y="1149869"/>
            <a:ext cx="1482205" cy="2974510"/>
          </a:xfrm>
          <a:custGeom>
            <a:avLst/>
            <a:gdLst/>
            <a:ahLst/>
            <a:cxnLst/>
            <a:rect l="l" t="t" r="r" b="b"/>
            <a:pathLst>
              <a:path w="70885" h="142270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/>
          <p:nvPr/>
        </p:nvSpPr>
        <p:spPr>
          <a:xfrm flipH="1">
            <a:off x="1740302" y="3903972"/>
            <a:ext cx="1482205" cy="220407"/>
          </a:xfrm>
          <a:custGeom>
            <a:avLst/>
            <a:gdLst/>
            <a:ahLst/>
            <a:cxnLst/>
            <a:rect l="l" t="t" r="r" b="b"/>
            <a:pathLst>
              <a:path w="70885" h="10542" extrusionOk="0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2"/>
          <p:cNvSpPr/>
          <p:nvPr/>
        </p:nvSpPr>
        <p:spPr>
          <a:xfrm flipH="1">
            <a:off x="1740302" y="1149869"/>
            <a:ext cx="1482205" cy="184843"/>
          </a:xfrm>
          <a:custGeom>
            <a:avLst/>
            <a:gdLst/>
            <a:ahLst/>
            <a:cxnLst/>
            <a:rect l="l" t="t" r="r" b="b"/>
            <a:pathLst>
              <a:path w="70885" h="8841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/>
          <p:cNvSpPr/>
          <p:nvPr/>
        </p:nvSpPr>
        <p:spPr>
          <a:xfrm flipH="1">
            <a:off x="1740302" y="1149179"/>
            <a:ext cx="1482205" cy="2975200"/>
          </a:xfrm>
          <a:custGeom>
            <a:avLst/>
            <a:gdLst/>
            <a:ahLst/>
            <a:cxnLst/>
            <a:rect l="l" t="t" r="r" b="b"/>
            <a:pathLst>
              <a:path w="70885" h="142303" fill="none" extrusionOk="0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2"/>
          <p:cNvSpPr/>
          <p:nvPr/>
        </p:nvSpPr>
        <p:spPr>
          <a:xfrm>
            <a:off x="2057495" y="2972229"/>
            <a:ext cx="834225" cy="252479"/>
          </a:xfrm>
          <a:custGeom>
            <a:avLst/>
            <a:gdLst/>
            <a:ahLst/>
            <a:cxnLst/>
            <a:rect l="l" t="t" r="r" b="b"/>
            <a:pathLst>
              <a:path w="39896" h="12076" extrusionOk="0">
                <a:moveTo>
                  <a:pt x="5038" y="0"/>
                </a:moveTo>
                <a:cubicBezTo>
                  <a:pt x="2269" y="0"/>
                  <a:pt x="1" y="2235"/>
                  <a:pt x="1" y="5037"/>
                </a:cubicBezTo>
                <a:lnTo>
                  <a:pt x="1" y="7039"/>
                </a:lnTo>
                <a:cubicBezTo>
                  <a:pt x="1" y="9841"/>
                  <a:pt x="2269" y="12076"/>
                  <a:pt x="5038" y="12076"/>
                </a:cubicBezTo>
                <a:lnTo>
                  <a:pt x="34892" y="12076"/>
                </a:lnTo>
                <a:cubicBezTo>
                  <a:pt x="37661" y="12076"/>
                  <a:pt x="39896" y="9841"/>
                  <a:pt x="39896" y="7039"/>
                </a:cubicBezTo>
                <a:lnTo>
                  <a:pt x="39896" y="5037"/>
                </a:lnTo>
                <a:cubicBezTo>
                  <a:pt x="39896" y="2235"/>
                  <a:pt x="37661" y="0"/>
                  <a:pt x="3489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extrusionOk="0">
                <a:moveTo>
                  <a:pt x="3736" y="1"/>
                </a:moveTo>
                <a:lnTo>
                  <a:pt x="3736" y="6139"/>
                </a:lnTo>
                <a:cubicBezTo>
                  <a:pt x="3736" y="8307"/>
                  <a:pt x="2402" y="10275"/>
                  <a:pt x="401" y="11076"/>
                </a:cubicBezTo>
                <a:lnTo>
                  <a:pt x="0" y="11242"/>
                </a:lnTo>
                <a:lnTo>
                  <a:pt x="16679" y="11242"/>
                </a:lnTo>
                <a:lnTo>
                  <a:pt x="16245" y="11076"/>
                </a:lnTo>
                <a:cubicBezTo>
                  <a:pt x="14244" y="10242"/>
                  <a:pt x="12910" y="8274"/>
                  <a:pt x="12910" y="6105"/>
                </a:cubicBezTo>
                <a:lnTo>
                  <a:pt x="12910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2"/>
          <p:cNvSpPr/>
          <p:nvPr/>
        </p:nvSpPr>
        <p:spPr>
          <a:xfrm>
            <a:off x="2379049" y="2321525"/>
            <a:ext cx="191828" cy="128560"/>
          </a:xfrm>
          <a:custGeom>
            <a:avLst/>
            <a:gdLst/>
            <a:ahLst/>
            <a:cxnLst/>
            <a:rect l="l" t="t" r="r" b="b"/>
            <a:pathLst>
              <a:path w="9174" h="6149" extrusionOk="0">
                <a:moveTo>
                  <a:pt x="0" y="1"/>
                </a:moveTo>
                <a:lnTo>
                  <a:pt x="0" y="6139"/>
                </a:lnTo>
                <a:cubicBezTo>
                  <a:pt x="307" y="6145"/>
                  <a:pt x="614" y="6149"/>
                  <a:pt x="921" y="6149"/>
                </a:cubicBezTo>
                <a:cubicBezTo>
                  <a:pt x="3683" y="6149"/>
                  <a:pt x="6442" y="5879"/>
                  <a:pt x="9174" y="5338"/>
                </a:cubicBezTo>
                <a:lnTo>
                  <a:pt x="9174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2"/>
          <p:cNvSpPr/>
          <p:nvPr/>
        </p:nvSpPr>
        <p:spPr>
          <a:xfrm>
            <a:off x="2300929" y="2321525"/>
            <a:ext cx="348758" cy="235063"/>
          </a:xfrm>
          <a:custGeom>
            <a:avLst/>
            <a:gdLst/>
            <a:ahLst/>
            <a:cxnLst/>
            <a:rect l="l" t="t" r="r" b="b"/>
            <a:pathLst>
              <a:path w="16679" h="11243" fill="none" extrusionOk="0">
                <a:moveTo>
                  <a:pt x="16679" y="11242"/>
                </a:moveTo>
                <a:lnTo>
                  <a:pt x="0" y="11242"/>
                </a:lnTo>
                <a:lnTo>
                  <a:pt x="401" y="11076"/>
                </a:lnTo>
                <a:cubicBezTo>
                  <a:pt x="2402" y="10275"/>
                  <a:pt x="3736" y="8307"/>
                  <a:pt x="3736" y="6139"/>
                </a:cubicBezTo>
                <a:lnTo>
                  <a:pt x="3736" y="1"/>
                </a:lnTo>
                <a:lnTo>
                  <a:pt x="12910" y="1"/>
                </a:lnTo>
                <a:lnTo>
                  <a:pt x="12910" y="6105"/>
                </a:lnTo>
                <a:cubicBezTo>
                  <a:pt x="12910" y="8274"/>
                  <a:pt x="14244" y="10242"/>
                  <a:pt x="16245" y="1107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2"/>
          <p:cNvSpPr/>
          <p:nvPr/>
        </p:nvSpPr>
        <p:spPr>
          <a:xfrm>
            <a:off x="2058896" y="1769881"/>
            <a:ext cx="832134" cy="620723"/>
          </a:xfrm>
          <a:custGeom>
            <a:avLst/>
            <a:gdLst/>
            <a:ahLst/>
            <a:cxnLst/>
            <a:rect l="l" t="t" r="r" b="b"/>
            <a:pathLst>
              <a:path w="39796" h="29689" extrusionOk="0">
                <a:moveTo>
                  <a:pt x="1235" y="0"/>
                </a:moveTo>
                <a:cubicBezTo>
                  <a:pt x="534" y="0"/>
                  <a:pt x="0" y="568"/>
                  <a:pt x="0" y="1235"/>
                </a:cubicBezTo>
                <a:lnTo>
                  <a:pt x="0" y="28421"/>
                </a:lnTo>
                <a:cubicBezTo>
                  <a:pt x="0" y="29121"/>
                  <a:pt x="534" y="29688"/>
                  <a:pt x="1235" y="29688"/>
                </a:cubicBezTo>
                <a:lnTo>
                  <a:pt x="38528" y="29688"/>
                </a:lnTo>
                <a:cubicBezTo>
                  <a:pt x="39228" y="29688"/>
                  <a:pt x="39795" y="29121"/>
                  <a:pt x="39795" y="28421"/>
                </a:cubicBezTo>
                <a:lnTo>
                  <a:pt x="39795" y="1235"/>
                </a:lnTo>
                <a:cubicBezTo>
                  <a:pt x="39795" y="568"/>
                  <a:pt x="39228" y="0"/>
                  <a:pt x="38528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extrusionOk="0">
                <a:moveTo>
                  <a:pt x="0" y="0"/>
                </a:moveTo>
                <a:lnTo>
                  <a:pt x="0" y="25185"/>
                </a:lnTo>
                <a:lnTo>
                  <a:pt x="36626" y="25185"/>
                </a:lnTo>
                <a:lnTo>
                  <a:pt x="3662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2"/>
          <p:cNvSpPr/>
          <p:nvPr/>
        </p:nvSpPr>
        <p:spPr>
          <a:xfrm>
            <a:off x="2092373" y="1816609"/>
            <a:ext cx="531511" cy="404518"/>
          </a:xfrm>
          <a:custGeom>
            <a:avLst/>
            <a:gdLst/>
            <a:ahLst/>
            <a:cxnLst/>
            <a:rect l="l" t="t" r="r" b="b"/>
            <a:pathLst>
              <a:path w="25419" h="19348" extrusionOk="0">
                <a:moveTo>
                  <a:pt x="1" y="0"/>
                </a:moveTo>
                <a:lnTo>
                  <a:pt x="1" y="19348"/>
                </a:lnTo>
                <a:cubicBezTo>
                  <a:pt x="16312" y="17213"/>
                  <a:pt x="25419" y="0"/>
                  <a:pt x="2541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2"/>
          <p:cNvSpPr/>
          <p:nvPr/>
        </p:nvSpPr>
        <p:spPr>
          <a:xfrm>
            <a:off x="2489244" y="2002811"/>
            <a:ext cx="368999" cy="340374"/>
          </a:xfrm>
          <a:custGeom>
            <a:avLst/>
            <a:gdLst/>
            <a:ahLst/>
            <a:cxnLst/>
            <a:rect l="l" t="t" r="r" b="b"/>
            <a:pathLst>
              <a:path w="17647" h="16280" extrusionOk="0">
                <a:moveTo>
                  <a:pt x="17647" y="1"/>
                </a:moveTo>
                <a:cubicBezTo>
                  <a:pt x="11776" y="2402"/>
                  <a:pt x="2703" y="7439"/>
                  <a:pt x="1" y="16279"/>
                </a:cubicBezTo>
                <a:lnTo>
                  <a:pt x="17647" y="16279"/>
                </a:lnTo>
                <a:lnTo>
                  <a:pt x="17647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2091683" y="1816609"/>
            <a:ext cx="765871" cy="526576"/>
          </a:xfrm>
          <a:custGeom>
            <a:avLst/>
            <a:gdLst/>
            <a:ahLst/>
            <a:cxnLst/>
            <a:rect l="l" t="t" r="r" b="b"/>
            <a:pathLst>
              <a:path w="36627" h="25186" fill="none" extrusionOk="0">
                <a:moveTo>
                  <a:pt x="0" y="0"/>
                </a:moveTo>
                <a:lnTo>
                  <a:pt x="36626" y="0"/>
                </a:lnTo>
                <a:lnTo>
                  <a:pt x="36626" y="25185"/>
                </a:lnTo>
                <a:lnTo>
                  <a:pt x="0" y="25185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2"/>
          <p:cNvSpPr/>
          <p:nvPr/>
        </p:nvSpPr>
        <p:spPr>
          <a:xfrm>
            <a:off x="2281399" y="2534949"/>
            <a:ext cx="387128" cy="50241"/>
          </a:xfrm>
          <a:custGeom>
            <a:avLst/>
            <a:gdLst/>
            <a:ahLst/>
            <a:cxnLst/>
            <a:rect l="l" t="t" r="r" b="b"/>
            <a:pathLst>
              <a:path w="18514" h="2403" extrusionOk="0">
                <a:moveTo>
                  <a:pt x="834" y="0"/>
                </a:moveTo>
                <a:cubicBezTo>
                  <a:pt x="367" y="34"/>
                  <a:pt x="0" y="401"/>
                  <a:pt x="0" y="834"/>
                </a:cubicBezTo>
                <a:lnTo>
                  <a:pt x="0" y="2402"/>
                </a:lnTo>
                <a:lnTo>
                  <a:pt x="18514" y="2402"/>
                </a:lnTo>
                <a:lnTo>
                  <a:pt x="18514" y="834"/>
                </a:lnTo>
                <a:cubicBezTo>
                  <a:pt x="18514" y="367"/>
                  <a:pt x="18147" y="0"/>
                  <a:pt x="17680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2"/>
          <p:cNvSpPr/>
          <p:nvPr/>
        </p:nvSpPr>
        <p:spPr>
          <a:xfrm>
            <a:off x="198495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2186530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2388103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1" y="1"/>
                </a:moveTo>
                <a:lnTo>
                  <a:pt x="1" y="8340"/>
                </a:lnTo>
                <a:lnTo>
                  <a:pt x="8307" y="8340"/>
                </a:lnTo>
                <a:lnTo>
                  <a:pt x="8307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2589696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2791268" y="2690459"/>
            <a:ext cx="173699" cy="174389"/>
          </a:xfrm>
          <a:custGeom>
            <a:avLst/>
            <a:gdLst/>
            <a:ahLst/>
            <a:cxnLst/>
            <a:rect l="l" t="t" r="r" b="b"/>
            <a:pathLst>
              <a:path w="8307" h="8341" extrusionOk="0">
                <a:moveTo>
                  <a:pt x="0" y="1"/>
                </a:moveTo>
                <a:lnTo>
                  <a:pt x="0" y="8340"/>
                </a:lnTo>
                <a:lnTo>
                  <a:pt x="8306" y="8340"/>
                </a:lnTo>
                <a:lnTo>
                  <a:pt x="8306" y="1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3006098" y="2751153"/>
            <a:ext cx="25824" cy="52311"/>
          </a:xfrm>
          <a:custGeom>
            <a:avLst/>
            <a:gdLst/>
            <a:ahLst/>
            <a:cxnLst/>
            <a:rect l="l" t="t" r="r" b="b"/>
            <a:pathLst>
              <a:path w="1235" h="2502" fill="none" extrusionOk="0">
                <a:moveTo>
                  <a:pt x="0" y="2502"/>
                </a:moveTo>
                <a:lnTo>
                  <a:pt x="1235" y="1268"/>
                </a:lnTo>
                <a:lnTo>
                  <a:pt x="0" y="0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1917293" y="2751153"/>
            <a:ext cx="26535" cy="52311"/>
          </a:xfrm>
          <a:custGeom>
            <a:avLst/>
            <a:gdLst/>
            <a:ahLst/>
            <a:cxnLst/>
            <a:rect l="l" t="t" r="r" b="b"/>
            <a:pathLst>
              <a:path w="1269" h="2502" fill="none" extrusionOk="0">
                <a:moveTo>
                  <a:pt x="1268" y="0"/>
                </a:moveTo>
                <a:lnTo>
                  <a:pt x="1" y="1268"/>
                </a:lnTo>
                <a:lnTo>
                  <a:pt x="1268" y="2502"/>
                </a:ln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1828718" y="3341853"/>
            <a:ext cx="1291778" cy="115786"/>
          </a:xfrm>
          <a:custGeom>
            <a:avLst/>
            <a:gdLst/>
            <a:ahLst/>
            <a:cxnLst/>
            <a:rect l="l" t="t" r="r" b="b"/>
            <a:pathLst>
              <a:path w="61778" h="5538" extrusionOk="0">
                <a:moveTo>
                  <a:pt x="1" y="1"/>
                </a:moveTo>
                <a:lnTo>
                  <a:pt x="1" y="5538"/>
                </a:lnTo>
                <a:lnTo>
                  <a:pt x="61778" y="5538"/>
                </a:lnTo>
                <a:lnTo>
                  <a:pt x="61778" y="1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87998" y="3533638"/>
            <a:ext cx="963972" cy="25131"/>
          </a:xfrm>
          <a:custGeom>
            <a:avLst/>
            <a:gdLst/>
            <a:ahLst/>
            <a:cxnLst/>
            <a:rect l="l" t="t" r="r" b="b"/>
            <a:pathLst>
              <a:path w="46101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45600" y="1202"/>
                </a:lnTo>
                <a:cubicBezTo>
                  <a:pt x="45900" y="1202"/>
                  <a:pt x="46100" y="968"/>
                  <a:pt x="46100" y="701"/>
                </a:cubicBezTo>
                <a:lnTo>
                  <a:pt x="46100" y="501"/>
                </a:lnTo>
                <a:cubicBezTo>
                  <a:pt x="46100" y="234"/>
                  <a:pt x="45900" y="1"/>
                  <a:pt x="4560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1887998" y="3608277"/>
            <a:ext cx="838428" cy="25110"/>
          </a:xfrm>
          <a:custGeom>
            <a:avLst/>
            <a:gdLst/>
            <a:ahLst/>
            <a:cxnLst/>
            <a:rect l="l" t="t" r="r" b="b"/>
            <a:pathLst>
              <a:path w="40097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39596" y="1201"/>
                </a:lnTo>
                <a:cubicBezTo>
                  <a:pt x="39896" y="1201"/>
                  <a:pt x="40096" y="967"/>
                  <a:pt x="40096" y="701"/>
                </a:cubicBezTo>
                <a:lnTo>
                  <a:pt x="40096" y="500"/>
                </a:lnTo>
                <a:cubicBezTo>
                  <a:pt x="40096" y="234"/>
                  <a:pt x="39896" y="0"/>
                  <a:pt x="3959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1887998" y="3682896"/>
            <a:ext cx="765181" cy="24420"/>
          </a:xfrm>
          <a:custGeom>
            <a:avLst/>
            <a:gdLst/>
            <a:ahLst/>
            <a:cxnLst/>
            <a:rect l="l" t="t" r="r" b="b"/>
            <a:pathLst>
              <a:path w="36594" h="1168" extrusionOk="0">
                <a:moveTo>
                  <a:pt x="601" y="0"/>
                </a:moveTo>
                <a:cubicBezTo>
                  <a:pt x="301" y="0"/>
                  <a:pt x="34" y="267"/>
                  <a:pt x="34" y="601"/>
                </a:cubicBezTo>
                <a:cubicBezTo>
                  <a:pt x="1" y="901"/>
                  <a:pt x="268" y="1168"/>
                  <a:pt x="601" y="1168"/>
                </a:cubicBezTo>
                <a:lnTo>
                  <a:pt x="35993" y="1168"/>
                </a:lnTo>
                <a:cubicBezTo>
                  <a:pt x="36327" y="1168"/>
                  <a:pt x="36594" y="901"/>
                  <a:pt x="36594" y="601"/>
                </a:cubicBezTo>
                <a:cubicBezTo>
                  <a:pt x="36594" y="267"/>
                  <a:pt x="36327" y="0"/>
                  <a:pt x="3602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1887998" y="3757515"/>
            <a:ext cx="880269" cy="24420"/>
          </a:xfrm>
          <a:custGeom>
            <a:avLst/>
            <a:gdLst/>
            <a:ahLst/>
            <a:cxnLst/>
            <a:rect l="l" t="t" r="r" b="b"/>
            <a:pathLst>
              <a:path w="42098" h="1168" extrusionOk="0">
                <a:moveTo>
                  <a:pt x="501" y="0"/>
                </a:moveTo>
                <a:cubicBezTo>
                  <a:pt x="234" y="0"/>
                  <a:pt x="1" y="201"/>
                  <a:pt x="1" y="467"/>
                </a:cubicBezTo>
                <a:lnTo>
                  <a:pt x="1" y="668"/>
                </a:lnTo>
                <a:cubicBezTo>
                  <a:pt x="1" y="968"/>
                  <a:pt x="234" y="1168"/>
                  <a:pt x="501" y="1168"/>
                </a:cubicBezTo>
                <a:lnTo>
                  <a:pt x="41597" y="1168"/>
                </a:lnTo>
                <a:cubicBezTo>
                  <a:pt x="41897" y="1168"/>
                  <a:pt x="42098" y="968"/>
                  <a:pt x="42098" y="668"/>
                </a:cubicBezTo>
                <a:lnTo>
                  <a:pt x="42098" y="467"/>
                </a:lnTo>
                <a:cubicBezTo>
                  <a:pt x="42098" y="201"/>
                  <a:pt x="41897" y="0"/>
                  <a:pt x="41597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>
            <a:off x="2934941" y="3533638"/>
            <a:ext cx="126275" cy="25131"/>
          </a:xfrm>
          <a:custGeom>
            <a:avLst/>
            <a:gdLst/>
            <a:ahLst/>
            <a:cxnLst/>
            <a:rect l="l" t="t" r="r" b="b"/>
            <a:pathLst>
              <a:path w="6039" h="1202" extrusionOk="0">
                <a:moveTo>
                  <a:pt x="501" y="1"/>
                </a:moveTo>
                <a:cubicBezTo>
                  <a:pt x="234" y="1"/>
                  <a:pt x="1" y="234"/>
                  <a:pt x="1" y="501"/>
                </a:cubicBezTo>
                <a:lnTo>
                  <a:pt x="1" y="701"/>
                </a:lnTo>
                <a:cubicBezTo>
                  <a:pt x="1" y="968"/>
                  <a:pt x="234" y="1202"/>
                  <a:pt x="501" y="1202"/>
                </a:cubicBezTo>
                <a:lnTo>
                  <a:pt x="5538" y="1202"/>
                </a:lnTo>
                <a:cubicBezTo>
                  <a:pt x="5838" y="1202"/>
                  <a:pt x="6039" y="968"/>
                  <a:pt x="6039" y="701"/>
                </a:cubicBezTo>
                <a:lnTo>
                  <a:pt x="6039" y="501"/>
                </a:lnTo>
                <a:cubicBezTo>
                  <a:pt x="6039" y="234"/>
                  <a:pt x="5838" y="1"/>
                  <a:pt x="5538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2955872" y="3608277"/>
            <a:ext cx="105345" cy="25110"/>
          </a:xfrm>
          <a:custGeom>
            <a:avLst/>
            <a:gdLst/>
            <a:ahLst/>
            <a:cxnLst/>
            <a:rect l="l" t="t" r="r" b="b"/>
            <a:pathLst>
              <a:path w="5038" h="1201" extrusionOk="0">
                <a:moveTo>
                  <a:pt x="501" y="0"/>
                </a:moveTo>
                <a:cubicBezTo>
                  <a:pt x="234" y="0"/>
                  <a:pt x="1" y="234"/>
                  <a:pt x="1" y="500"/>
                </a:cubicBezTo>
                <a:lnTo>
                  <a:pt x="1" y="701"/>
                </a:lnTo>
                <a:cubicBezTo>
                  <a:pt x="1" y="967"/>
                  <a:pt x="234" y="1201"/>
                  <a:pt x="501" y="1201"/>
                </a:cubicBezTo>
                <a:lnTo>
                  <a:pt x="4571" y="1201"/>
                </a:lnTo>
                <a:cubicBezTo>
                  <a:pt x="4837" y="1201"/>
                  <a:pt x="5038" y="967"/>
                  <a:pt x="5038" y="701"/>
                </a:cubicBezTo>
                <a:lnTo>
                  <a:pt x="5038" y="500"/>
                </a:lnTo>
                <a:cubicBezTo>
                  <a:pt x="5038" y="234"/>
                  <a:pt x="4837" y="0"/>
                  <a:pt x="4571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2"/>
          <p:cNvSpPr/>
          <p:nvPr/>
        </p:nvSpPr>
        <p:spPr>
          <a:xfrm>
            <a:off x="2924486" y="3682896"/>
            <a:ext cx="136730" cy="24420"/>
          </a:xfrm>
          <a:custGeom>
            <a:avLst/>
            <a:gdLst/>
            <a:ahLst/>
            <a:cxnLst/>
            <a:rect l="l" t="t" r="r" b="b"/>
            <a:pathLst>
              <a:path w="6539" h="1168" extrusionOk="0">
                <a:moveTo>
                  <a:pt x="501" y="0"/>
                </a:moveTo>
                <a:cubicBezTo>
                  <a:pt x="234" y="0"/>
                  <a:pt x="1" y="200"/>
                  <a:pt x="1" y="501"/>
                </a:cubicBezTo>
                <a:lnTo>
                  <a:pt x="1" y="667"/>
                </a:lnTo>
                <a:cubicBezTo>
                  <a:pt x="1" y="968"/>
                  <a:pt x="234" y="1168"/>
                  <a:pt x="501" y="1168"/>
                </a:cubicBezTo>
                <a:lnTo>
                  <a:pt x="6038" y="1168"/>
                </a:lnTo>
                <a:cubicBezTo>
                  <a:pt x="6338" y="1168"/>
                  <a:pt x="6539" y="968"/>
                  <a:pt x="6539" y="667"/>
                </a:cubicBezTo>
                <a:lnTo>
                  <a:pt x="6539" y="501"/>
                </a:lnTo>
                <a:cubicBezTo>
                  <a:pt x="6539" y="200"/>
                  <a:pt x="6338" y="0"/>
                  <a:pt x="6038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2"/>
          <p:cNvSpPr/>
          <p:nvPr/>
        </p:nvSpPr>
        <p:spPr>
          <a:xfrm>
            <a:off x="3008189" y="3757515"/>
            <a:ext cx="53028" cy="24420"/>
          </a:xfrm>
          <a:custGeom>
            <a:avLst/>
            <a:gdLst/>
            <a:ahLst/>
            <a:cxnLst/>
            <a:rect l="l" t="t" r="r" b="b"/>
            <a:pathLst>
              <a:path w="2536" h="1168" extrusionOk="0">
                <a:moveTo>
                  <a:pt x="501" y="0"/>
                </a:moveTo>
                <a:cubicBezTo>
                  <a:pt x="234" y="0"/>
                  <a:pt x="0" y="201"/>
                  <a:pt x="0" y="467"/>
                </a:cubicBezTo>
                <a:lnTo>
                  <a:pt x="0" y="668"/>
                </a:lnTo>
                <a:cubicBezTo>
                  <a:pt x="0" y="968"/>
                  <a:pt x="234" y="1168"/>
                  <a:pt x="501" y="1168"/>
                </a:cubicBezTo>
                <a:lnTo>
                  <a:pt x="2069" y="1168"/>
                </a:lnTo>
                <a:cubicBezTo>
                  <a:pt x="2335" y="1168"/>
                  <a:pt x="2536" y="968"/>
                  <a:pt x="2536" y="668"/>
                </a:cubicBezTo>
                <a:lnTo>
                  <a:pt x="2536" y="467"/>
                </a:lnTo>
                <a:cubicBezTo>
                  <a:pt x="2536" y="201"/>
                  <a:pt x="2335" y="0"/>
                  <a:pt x="20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2"/>
          <p:cNvSpPr/>
          <p:nvPr/>
        </p:nvSpPr>
        <p:spPr>
          <a:xfrm flipH="1">
            <a:off x="1947457" y="1472785"/>
            <a:ext cx="1067874" cy="79511"/>
          </a:xfrm>
          <a:custGeom>
            <a:avLst/>
            <a:gdLst/>
            <a:ahLst/>
            <a:cxnLst/>
            <a:rect l="l" t="t" r="r" b="b"/>
            <a:pathLst>
              <a:path w="51070" h="3803" extrusionOk="0">
                <a:moveTo>
                  <a:pt x="1601" y="0"/>
                </a:moveTo>
                <a:cubicBezTo>
                  <a:pt x="701" y="0"/>
                  <a:pt x="0" y="701"/>
                  <a:pt x="0" y="1568"/>
                </a:cubicBezTo>
                <a:lnTo>
                  <a:pt x="0" y="2202"/>
                </a:lnTo>
                <a:cubicBezTo>
                  <a:pt x="0" y="3102"/>
                  <a:pt x="701" y="3803"/>
                  <a:pt x="1601" y="3803"/>
                </a:cubicBezTo>
                <a:lnTo>
                  <a:pt x="49469" y="3803"/>
                </a:lnTo>
                <a:cubicBezTo>
                  <a:pt x="50336" y="3803"/>
                  <a:pt x="51070" y="3102"/>
                  <a:pt x="51070" y="2202"/>
                </a:cubicBezTo>
                <a:lnTo>
                  <a:pt x="51070" y="1568"/>
                </a:lnTo>
                <a:cubicBezTo>
                  <a:pt x="51070" y="701"/>
                  <a:pt x="50336" y="0"/>
                  <a:pt x="49469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2829638" y="3150069"/>
            <a:ext cx="155549" cy="155531"/>
          </a:xfrm>
          <a:custGeom>
            <a:avLst/>
            <a:gdLst/>
            <a:ahLst/>
            <a:cxnLst/>
            <a:rect l="l" t="t" r="r" b="b"/>
            <a:pathLst>
              <a:path w="7439" h="7439" extrusionOk="0">
                <a:moveTo>
                  <a:pt x="0" y="0"/>
                </a:moveTo>
                <a:lnTo>
                  <a:pt x="2935" y="7439"/>
                </a:lnTo>
                <a:lnTo>
                  <a:pt x="4103" y="4837"/>
                </a:lnTo>
                <a:lnTo>
                  <a:pt x="5371" y="6105"/>
                </a:lnTo>
                <a:lnTo>
                  <a:pt x="6104" y="5371"/>
                </a:lnTo>
                <a:lnTo>
                  <a:pt x="4837" y="4070"/>
                </a:lnTo>
                <a:lnTo>
                  <a:pt x="7439" y="293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Schedule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716736" y="1594676"/>
            <a:ext cx="3337500" cy="1724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Schedule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RecyclerView</a:t>
            </a:r>
            <a:r>
              <a:rPr lang="en-US" dirty="0"/>
              <a:t> / Adapter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Geen</a:t>
            </a:r>
            <a:r>
              <a:rPr lang="en-US" dirty="0"/>
              <a:t> databinding</a:t>
            </a:r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372169" y="1626487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372169" y="2283071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378468" y="2937650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18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Weather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801038" y="1279697"/>
            <a:ext cx="3337500" cy="304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RecyclerView</a:t>
            </a:r>
            <a:r>
              <a:rPr lang="en-US" dirty="0"/>
              <a:t> / Adapter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Databinding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Hourly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Daily</a:t>
            </a:r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456471" y="1311509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454886" y="1751363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456146" y="2162864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" name="Google Shape;1981;p68">
            <a:extLst>
              <a:ext uri="{FF2B5EF4-FFF2-40B4-BE49-F238E27FC236}">
                <a16:creationId xmlns:a16="http://schemas.microsoft.com/office/drawing/2014/main" id="{9C304D80-3EB6-840C-FDAA-537E7E7FA29A}"/>
              </a:ext>
            </a:extLst>
          </p:cNvPr>
          <p:cNvGrpSpPr/>
          <p:nvPr/>
        </p:nvGrpSpPr>
        <p:grpSpPr>
          <a:xfrm>
            <a:off x="1461465" y="2580516"/>
            <a:ext cx="339253" cy="339253"/>
            <a:chOff x="1492675" y="4992125"/>
            <a:chExt cx="481825" cy="481825"/>
          </a:xfrm>
        </p:grpSpPr>
        <p:sp>
          <p:nvSpPr>
            <p:cNvPr id="6" name="Google Shape;1982;p68">
              <a:extLst>
                <a:ext uri="{FF2B5EF4-FFF2-40B4-BE49-F238E27FC236}">
                  <a16:creationId xmlns:a16="http://schemas.microsoft.com/office/drawing/2014/main" id="{2E699CBC-F33B-D2B2-F183-911E911B5F19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" name="Google Shape;1983;p68">
              <a:extLst>
                <a:ext uri="{FF2B5EF4-FFF2-40B4-BE49-F238E27FC236}">
                  <a16:creationId xmlns:a16="http://schemas.microsoft.com/office/drawing/2014/main" id="{1FFDF31E-43CE-DE4A-AE85-EA78830D839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" name="Google Shape;1981;p68">
            <a:extLst>
              <a:ext uri="{FF2B5EF4-FFF2-40B4-BE49-F238E27FC236}">
                <a16:creationId xmlns:a16="http://schemas.microsoft.com/office/drawing/2014/main" id="{DFEEEDEC-273D-1F34-0ACD-B051CF8E8A4F}"/>
              </a:ext>
            </a:extLst>
          </p:cNvPr>
          <p:cNvGrpSpPr/>
          <p:nvPr/>
        </p:nvGrpSpPr>
        <p:grpSpPr>
          <a:xfrm>
            <a:off x="1454886" y="3025815"/>
            <a:ext cx="339253" cy="339253"/>
            <a:chOff x="1492675" y="4992125"/>
            <a:chExt cx="481825" cy="481825"/>
          </a:xfrm>
        </p:grpSpPr>
        <p:sp>
          <p:nvSpPr>
            <p:cNvPr id="9" name="Google Shape;1982;p68">
              <a:extLst>
                <a:ext uri="{FF2B5EF4-FFF2-40B4-BE49-F238E27FC236}">
                  <a16:creationId xmlns:a16="http://schemas.microsoft.com/office/drawing/2014/main" id="{895C901B-7932-709B-470D-06AFE67A577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" name="Google Shape;1983;p68">
              <a:extLst>
                <a:ext uri="{FF2B5EF4-FFF2-40B4-BE49-F238E27FC236}">
                  <a16:creationId xmlns:a16="http://schemas.microsoft.com/office/drawing/2014/main" id="{BD08060F-4492-9E2C-AB90-ACF99E805545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" name="Google Shape;1981;p68">
            <a:extLst>
              <a:ext uri="{FF2B5EF4-FFF2-40B4-BE49-F238E27FC236}">
                <a16:creationId xmlns:a16="http://schemas.microsoft.com/office/drawing/2014/main" id="{35A80664-FB77-817D-2FAA-37C2A4D5E70E}"/>
              </a:ext>
            </a:extLst>
          </p:cNvPr>
          <p:cNvGrpSpPr/>
          <p:nvPr/>
        </p:nvGrpSpPr>
        <p:grpSpPr>
          <a:xfrm>
            <a:off x="1459120" y="3438432"/>
            <a:ext cx="339253" cy="339253"/>
            <a:chOff x="1492675" y="4992125"/>
            <a:chExt cx="481825" cy="481825"/>
          </a:xfrm>
        </p:grpSpPr>
        <p:sp>
          <p:nvSpPr>
            <p:cNvPr id="12" name="Google Shape;1982;p68">
              <a:extLst>
                <a:ext uri="{FF2B5EF4-FFF2-40B4-BE49-F238E27FC236}">
                  <a16:creationId xmlns:a16="http://schemas.microsoft.com/office/drawing/2014/main" id="{96FB85BA-2E46-5AA3-7DEC-2492ADF8EA64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" name="Google Shape;1983;p68">
              <a:extLst>
                <a:ext uri="{FF2B5EF4-FFF2-40B4-BE49-F238E27FC236}">
                  <a16:creationId xmlns:a16="http://schemas.microsoft.com/office/drawing/2014/main" id="{7F3F1046-7A20-F071-1129-A625625A8D0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33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953427" y="1714828"/>
            <a:ext cx="3337500" cy="1858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Combinatie</a:t>
            </a:r>
            <a:r>
              <a:rPr lang="en-US" dirty="0"/>
              <a:t> Schedule Weather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Glide</a:t>
            </a:r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608860" y="1746640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617629" y="2407658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45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60"/>
          <p:cNvSpPr/>
          <p:nvPr/>
        </p:nvSpPr>
        <p:spPr>
          <a:xfrm>
            <a:off x="5660975" y="154677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0"/>
          <p:cNvSpPr txBox="1">
            <a:spLocks noGrp="1"/>
          </p:cNvSpPr>
          <p:nvPr>
            <p:ph type="title" idx="2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684" name="Google Shape;1684;p60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Outro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1685" name="Google Shape;1685;p60"/>
          <p:cNvGrpSpPr/>
          <p:nvPr/>
        </p:nvGrpSpPr>
        <p:grpSpPr>
          <a:xfrm>
            <a:off x="1105415" y="2276797"/>
            <a:ext cx="2595367" cy="2866579"/>
            <a:chOff x="565000" y="1402775"/>
            <a:chExt cx="3386882" cy="3740805"/>
          </a:xfrm>
        </p:grpSpPr>
        <p:sp>
          <p:nvSpPr>
            <p:cNvPr id="1686" name="Google Shape;1686;p60"/>
            <p:cNvSpPr/>
            <p:nvPr/>
          </p:nvSpPr>
          <p:spPr>
            <a:xfrm>
              <a:off x="3851581" y="3033186"/>
              <a:ext cx="40132" cy="83838"/>
            </a:xfrm>
            <a:custGeom>
              <a:avLst/>
              <a:gdLst/>
              <a:ahLst/>
              <a:cxnLst/>
              <a:rect l="l" t="t" r="r" b="b"/>
              <a:pathLst>
                <a:path w="1869" h="3904" extrusionOk="0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904"/>
                  </a:lnTo>
                  <a:lnTo>
                    <a:pt x="1135" y="3904"/>
                  </a:lnTo>
                  <a:lnTo>
                    <a:pt x="1135" y="368"/>
                  </a:lnTo>
                  <a:lnTo>
                    <a:pt x="1869" y="368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0"/>
            <p:cNvSpPr/>
            <p:nvPr/>
          </p:nvSpPr>
          <p:spPr>
            <a:xfrm>
              <a:off x="3896012" y="3032477"/>
              <a:ext cx="46574" cy="83838"/>
            </a:xfrm>
            <a:custGeom>
              <a:avLst/>
              <a:gdLst/>
              <a:ahLst/>
              <a:cxnLst/>
              <a:rect l="l" t="t" r="r" b="b"/>
              <a:pathLst>
                <a:path w="2169" h="3904" extrusionOk="0">
                  <a:moveTo>
                    <a:pt x="33" y="0"/>
                  </a:moveTo>
                  <a:lnTo>
                    <a:pt x="767" y="1902"/>
                  </a:lnTo>
                  <a:lnTo>
                    <a:pt x="0" y="3903"/>
                  </a:lnTo>
                  <a:lnTo>
                    <a:pt x="400" y="3903"/>
                  </a:lnTo>
                  <a:lnTo>
                    <a:pt x="1067" y="2235"/>
                  </a:lnTo>
                  <a:lnTo>
                    <a:pt x="1701" y="3903"/>
                  </a:lnTo>
                  <a:lnTo>
                    <a:pt x="2168" y="3903"/>
                  </a:lnTo>
                  <a:lnTo>
                    <a:pt x="1368" y="1902"/>
                  </a:lnTo>
                  <a:lnTo>
                    <a:pt x="2102" y="0"/>
                  </a:lnTo>
                  <a:lnTo>
                    <a:pt x="1701" y="0"/>
                  </a:lnTo>
                  <a:lnTo>
                    <a:pt x="1101" y="15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0"/>
            <p:cNvSpPr/>
            <p:nvPr/>
          </p:nvSpPr>
          <p:spPr>
            <a:xfrm>
              <a:off x="2507008" y="4201560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2507008" y="426531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0"/>
            <p:cNvSpPr/>
            <p:nvPr/>
          </p:nvSpPr>
          <p:spPr>
            <a:xfrm>
              <a:off x="2507008" y="432834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1"/>
                  </a:moveTo>
                  <a:lnTo>
                    <a:pt x="15979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0"/>
            <p:cNvSpPr/>
            <p:nvPr/>
          </p:nvSpPr>
          <p:spPr>
            <a:xfrm>
              <a:off x="902394" y="2908544"/>
              <a:ext cx="85267" cy="72371"/>
            </a:xfrm>
            <a:custGeom>
              <a:avLst/>
              <a:gdLst/>
              <a:ahLst/>
              <a:cxnLst/>
              <a:rect l="l" t="t" r="r" b="b"/>
              <a:pathLst>
                <a:path w="3971" h="3370" extrusionOk="0">
                  <a:moveTo>
                    <a:pt x="1" y="1"/>
                  </a:moveTo>
                  <a:lnTo>
                    <a:pt x="1" y="3370"/>
                  </a:lnTo>
                  <a:lnTo>
                    <a:pt x="3970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850811" y="1494473"/>
              <a:ext cx="2993997" cy="2341033"/>
            </a:xfrm>
            <a:custGeom>
              <a:avLst/>
              <a:gdLst/>
              <a:ahLst/>
              <a:cxnLst/>
              <a:rect l="l" t="t" r="r" b="b"/>
              <a:pathLst>
                <a:path w="139434" h="109012" extrusionOk="0">
                  <a:moveTo>
                    <a:pt x="1" y="0"/>
                  </a:moveTo>
                  <a:lnTo>
                    <a:pt x="1" y="109012"/>
                  </a:lnTo>
                  <a:lnTo>
                    <a:pt x="139434" y="109012"/>
                  </a:lnTo>
                  <a:lnTo>
                    <a:pt x="139434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1029912" y="1735166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1"/>
                  </a:lnTo>
                  <a:lnTo>
                    <a:pt x="29588" y="18781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1203967" y="1909952"/>
              <a:ext cx="268621" cy="21"/>
            </a:xfrm>
            <a:custGeom>
              <a:avLst/>
              <a:gdLst/>
              <a:ahLst/>
              <a:cxnLst/>
              <a:rect l="l" t="t" r="r" b="b"/>
              <a:pathLst>
                <a:path w="12510" h="1" fill="none" extrusionOk="0">
                  <a:moveTo>
                    <a:pt x="1" y="1"/>
                  </a:moveTo>
                  <a:lnTo>
                    <a:pt x="1251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1137352" y="1977298"/>
              <a:ext cx="442677" cy="21"/>
            </a:xfrm>
            <a:custGeom>
              <a:avLst/>
              <a:gdLst/>
              <a:ahLst/>
              <a:cxnLst/>
              <a:rect l="l" t="t" r="r" b="b"/>
              <a:pathLst>
                <a:path w="20616" h="1" fill="none" extrusionOk="0">
                  <a:moveTo>
                    <a:pt x="1" y="0"/>
                  </a:moveTo>
                  <a:lnTo>
                    <a:pt x="2061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1029912" y="2214405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1095798" y="23096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1095798" y="236339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1095798" y="2416421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095798" y="247013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095798" y="2523152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1371602" y="23096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1371602" y="236339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1371602" y="2416421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371602" y="247013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1371602" y="2523152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1029912" y="2693643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1095798" y="2788906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1095798" y="284263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1095798" y="289565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1095798" y="29493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0"/>
            <p:cNvSpPr/>
            <p:nvPr/>
          </p:nvSpPr>
          <p:spPr>
            <a:xfrm>
              <a:off x="1095798" y="300239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1371602" y="2788906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371602" y="284263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1371602" y="289565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1371602" y="29493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1371602" y="300239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0"/>
            <p:cNvSpPr/>
            <p:nvPr/>
          </p:nvSpPr>
          <p:spPr>
            <a:xfrm>
              <a:off x="1029912" y="3172173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0"/>
                  </a:lnTo>
                  <a:lnTo>
                    <a:pt x="29588" y="18780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0"/>
            <p:cNvSpPr/>
            <p:nvPr/>
          </p:nvSpPr>
          <p:spPr>
            <a:xfrm>
              <a:off x="1095798" y="3268145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1095798" y="332116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1095798" y="337489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1095798" y="342789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1095798" y="348162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1371602" y="3268145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1371602" y="332116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1371602" y="337489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1371602" y="342789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1371602" y="348162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1817874" y="1847631"/>
              <a:ext cx="1987666" cy="1351765"/>
            </a:xfrm>
            <a:custGeom>
              <a:avLst/>
              <a:gdLst/>
              <a:ahLst/>
              <a:cxnLst/>
              <a:rect l="l" t="t" r="r" b="b"/>
              <a:pathLst>
                <a:path w="92568" h="62946" extrusionOk="0">
                  <a:moveTo>
                    <a:pt x="1" y="1"/>
                  </a:moveTo>
                  <a:lnTo>
                    <a:pt x="1" y="62946"/>
                  </a:lnTo>
                  <a:lnTo>
                    <a:pt x="92567" y="62946"/>
                  </a:lnTo>
                  <a:lnTo>
                    <a:pt x="9256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2279201" y="2384187"/>
              <a:ext cx="1090889" cy="21"/>
            </a:xfrm>
            <a:custGeom>
              <a:avLst/>
              <a:gdLst/>
              <a:ahLst/>
              <a:cxnLst/>
              <a:rect l="l" t="t" r="r" b="b"/>
              <a:pathLst>
                <a:path w="50804" h="1" fill="none" extrusionOk="0">
                  <a:moveTo>
                    <a:pt x="1" y="0"/>
                  </a:moveTo>
                  <a:lnTo>
                    <a:pt x="50804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2130937" y="2502386"/>
              <a:ext cx="1387403" cy="21"/>
            </a:xfrm>
            <a:custGeom>
              <a:avLst/>
              <a:gdLst/>
              <a:ahLst/>
              <a:cxnLst/>
              <a:rect l="l" t="t" r="r" b="b"/>
              <a:pathLst>
                <a:path w="64613" h="1" fill="none" extrusionOk="0">
                  <a:moveTo>
                    <a:pt x="0" y="0"/>
                  </a:moveTo>
                  <a:lnTo>
                    <a:pt x="64613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3873786" y="1402775"/>
              <a:ext cx="78095" cy="2346058"/>
            </a:xfrm>
            <a:custGeom>
              <a:avLst/>
              <a:gdLst/>
              <a:ahLst/>
              <a:cxnLst/>
              <a:rect l="l" t="t" r="r" b="b"/>
              <a:pathLst>
                <a:path w="3637" h="109246" extrusionOk="0">
                  <a:moveTo>
                    <a:pt x="1" y="1"/>
                  </a:moveTo>
                  <a:lnTo>
                    <a:pt x="1" y="109246"/>
                  </a:lnTo>
                  <a:lnTo>
                    <a:pt x="3637" y="109246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3873786" y="2129879"/>
              <a:ext cx="78095" cy="633985"/>
            </a:xfrm>
            <a:custGeom>
              <a:avLst/>
              <a:gdLst/>
              <a:ahLst/>
              <a:cxnLst/>
              <a:rect l="l" t="t" r="r" b="b"/>
              <a:pathLst>
                <a:path w="3637" h="29522" extrusionOk="0">
                  <a:moveTo>
                    <a:pt x="1" y="0"/>
                  </a:moveTo>
                  <a:lnTo>
                    <a:pt x="1" y="29521"/>
                  </a:lnTo>
                  <a:lnTo>
                    <a:pt x="3637" y="29521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947534" y="1402775"/>
              <a:ext cx="3004003" cy="152601"/>
            </a:xfrm>
            <a:custGeom>
              <a:avLst/>
              <a:gdLst/>
              <a:ahLst/>
              <a:cxnLst/>
              <a:rect l="l" t="t" r="r" b="b"/>
              <a:pathLst>
                <a:path w="139900" h="7106" extrusionOk="0">
                  <a:moveTo>
                    <a:pt x="0" y="1"/>
                  </a:moveTo>
                  <a:lnTo>
                    <a:pt x="0" y="7106"/>
                  </a:lnTo>
                  <a:lnTo>
                    <a:pt x="139900" y="710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1145233" y="1428566"/>
              <a:ext cx="1931065" cy="85986"/>
            </a:xfrm>
            <a:custGeom>
              <a:avLst/>
              <a:gdLst/>
              <a:ahLst/>
              <a:cxnLst/>
              <a:rect l="l" t="t" r="r" b="b"/>
              <a:pathLst>
                <a:path w="89932" h="4004" extrusionOk="0">
                  <a:moveTo>
                    <a:pt x="1" y="1"/>
                  </a:moveTo>
                  <a:lnTo>
                    <a:pt x="1" y="4003"/>
                  </a:lnTo>
                  <a:lnTo>
                    <a:pt x="89931" y="4003"/>
                  </a:lnTo>
                  <a:lnTo>
                    <a:pt x="8993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3656029" y="1609086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3656029" y="165493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3656029" y="170078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565000" y="3699129"/>
              <a:ext cx="1712604" cy="1444451"/>
            </a:xfrm>
            <a:custGeom>
              <a:avLst/>
              <a:gdLst/>
              <a:ahLst/>
              <a:cxnLst/>
              <a:rect l="l" t="t" r="r" b="b"/>
              <a:pathLst>
                <a:path w="79758" h="67262" extrusionOk="0">
                  <a:moveTo>
                    <a:pt x="55667" y="0"/>
                  </a:moveTo>
                  <a:cubicBezTo>
                    <a:pt x="49661" y="0"/>
                    <a:pt x="37994" y="4850"/>
                    <a:pt x="37994" y="4850"/>
                  </a:cubicBezTo>
                  <a:lnTo>
                    <a:pt x="35125" y="5984"/>
                  </a:lnTo>
                  <a:cubicBezTo>
                    <a:pt x="35125" y="5984"/>
                    <a:pt x="23450" y="12455"/>
                    <a:pt x="20348" y="15057"/>
                  </a:cubicBezTo>
                  <a:cubicBezTo>
                    <a:pt x="17213" y="17659"/>
                    <a:pt x="18714" y="24864"/>
                    <a:pt x="17980" y="31836"/>
                  </a:cubicBezTo>
                  <a:cubicBezTo>
                    <a:pt x="17246" y="38774"/>
                    <a:pt x="17213" y="46880"/>
                    <a:pt x="17213" y="46880"/>
                  </a:cubicBezTo>
                  <a:cubicBezTo>
                    <a:pt x="17213" y="46880"/>
                    <a:pt x="10007" y="53218"/>
                    <a:pt x="4804" y="60423"/>
                  </a:cubicBezTo>
                  <a:cubicBezTo>
                    <a:pt x="2302" y="63892"/>
                    <a:pt x="834" y="65994"/>
                    <a:pt x="0" y="67261"/>
                  </a:cubicBezTo>
                  <a:lnTo>
                    <a:pt x="48835" y="67261"/>
                  </a:lnTo>
                  <a:cubicBezTo>
                    <a:pt x="50837" y="64793"/>
                    <a:pt x="54439" y="60423"/>
                    <a:pt x="55640" y="59289"/>
                  </a:cubicBezTo>
                  <a:cubicBezTo>
                    <a:pt x="56841" y="58155"/>
                    <a:pt x="57942" y="56954"/>
                    <a:pt x="58976" y="55686"/>
                  </a:cubicBezTo>
                  <a:lnTo>
                    <a:pt x="58976" y="55686"/>
                  </a:lnTo>
                  <a:cubicBezTo>
                    <a:pt x="58976" y="55687"/>
                    <a:pt x="56874" y="59789"/>
                    <a:pt x="60477" y="63025"/>
                  </a:cubicBezTo>
                  <a:cubicBezTo>
                    <a:pt x="61746" y="64165"/>
                    <a:pt x="63898" y="64593"/>
                    <a:pt x="66254" y="64593"/>
                  </a:cubicBezTo>
                  <a:cubicBezTo>
                    <a:pt x="70586" y="64593"/>
                    <a:pt x="75610" y="63147"/>
                    <a:pt x="77122" y="62024"/>
                  </a:cubicBezTo>
                  <a:cubicBezTo>
                    <a:pt x="79490" y="60289"/>
                    <a:pt x="79757" y="55820"/>
                    <a:pt x="77622" y="49215"/>
                  </a:cubicBezTo>
                  <a:cubicBezTo>
                    <a:pt x="75521" y="42643"/>
                    <a:pt x="72519" y="30468"/>
                    <a:pt x="72652" y="26232"/>
                  </a:cubicBezTo>
                  <a:cubicBezTo>
                    <a:pt x="72786" y="21995"/>
                    <a:pt x="70050" y="10087"/>
                    <a:pt x="68816" y="6851"/>
                  </a:cubicBezTo>
                  <a:cubicBezTo>
                    <a:pt x="67549" y="3616"/>
                    <a:pt x="62478" y="1247"/>
                    <a:pt x="57241" y="146"/>
                  </a:cubicBezTo>
                  <a:cubicBezTo>
                    <a:pt x="56780" y="46"/>
                    <a:pt x="56250" y="0"/>
                    <a:pt x="55667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1887367" y="4850881"/>
              <a:ext cx="416330" cy="235237"/>
            </a:xfrm>
            <a:custGeom>
              <a:avLst/>
              <a:gdLst/>
              <a:ahLst/>
              <a:cxnLst/>
              <a:rect l="l" t="t" r="r" b="b"/>
              <a:pathLst>
                <a:path w="19389" h="10954" extrusionOk="0">
                  <a:moveTo>
                    <a:pt x="11185" y="0"/>
                  </a:moveTo>
                  <a:cubicBezTo>
                    <a:pt x="9565" y="0"/>
                    <a:pt x="7004" y="352"/>
                    <a:pt x="4370" y="2121"/>
                  </a:cubicBezTo>
                  <a:cubicBezTo>
                    <a:pt x="1" y="5056"/>
                    <a:pt x="1201" y="9426"/>
                    <a:pt x="5104" y="10427"/>
                  </a:cubicBezTo>
                  <a:cubicBezTo>
                    <a:pt x="6373" y="10741"/>
                    <a:pt x="7769" y="10954"/>
                    <a:pt x="9167" y="10954"/>
                  </a:cubicBezTo>
                  <a:cubicBezTo>
                    <a:pt x="12071" y="10954"/>
                    <a:pt x="14989" y="10039"/>
                    <a:pt x="16813" y="7225"/>
                  </a:cubicBezTo>
                  <a:cubicBezTo>
                    <a:pt x="19388" y="3232"/>
                    <a:pt x="15158" y="141"/>
                    <a:pt x="13121" y="141"/>
                  </a:cubicBezTo>
                  <a:cubicBezTo>
                    <a:pt x="13048" y="141"/>
                    <a:pt x="12977" y="145"/>
                    <a:pt x="12910" y="153"/>
                  </a:cubicBezTo>
                  <a:cubicBezTo>
                    <a:pt x="12910" y="153"/>
                    <a:pt x="12252" y="0"/>
                    <a:pt x="1118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1969745" y="4851010"/>
              <a:ext cx="325910" cy="183396"/>
            </a:xfrm>
            <a:custGeom>
              <a:avLst/>
              <a:gdLst/>
              <a:ahLst/>
              <a:cxnLst/>
              <a:rect l="l" t="t" r="r" b="b"/>
              <a:pathLst>
                <a:path w="15178" h="8540" extrusionOk="0">
                  <a:moveTo>
                    <a:pt x="8666" y="1"/>
                  </a:moveTo>
                  <a:cubicBezTo>
                    <a:pt x="6807" y="1"/>
                    <a:pt x="4974" y="561"/>
                    <a:pt x="3436" y="1648"/>
                  </a:cubicBezTo>
                  <a:cubicBezTo>
                    <a:pt x="1" y="3916"/>
                    <a:pt x="968" y="7352"/>
                    <a:pt x="4004" y="8119"/>
                  </a:cubicBezTo>
                  <a:cubicBezTo>
                    <a:pt x="4998" y="8370"/>
                    <a:pt x="6095" y="8539"/>
                    <a:pt x="7196" y="8539"/>
                  </a:cubicBezTo>
                  <a:cubicBezTo>
                    <a:pt x="9457" y="8539"/>
                    <a:pt x="11730" y="7827"/>
                    <a:pt x="13143" y="5651"/>
                  </a:cubicBezTo>
                  <a:cubicBezTo>
                    <a:pt x="15178" y="2519"/>
                    <a:pt x="11867" y="105"/>
                    <a:pt x="10261" y="105"/>
                  </a:cubicBezTo>
                  <a:cubicBezTo>
                    <a:pt x="10208" y="105"/>
                    <a:pt x="10157" y="108"/>
                    <a:pt x="10108" y="113"/>
                  </a:cubicBezTo>
                  <a:cubicBezTo>
                    <a:pt x="9629" y="38"/>
                    <a:pt x="9147" y="1"/>
                    <a:pt x="866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1832219" y="4319029"/>
              <a:ext cx="143265" cy="575981"/>
            </a:xfrm>
            <a:custGeom>
              <a:avLst/>
              <a:gdLst/>
              <a:ahLst/>
              <a:cxnLst/>
              <a:rect l="l" t="t" r="r" b="b"/>
              <a:pathLst>
                <a:path w="6672" h="26821" fill="none" extrusionOk="0">
                  <a:moveTo>
                    <a:pt x="0" y="26820"/>
                  </a:moveTo>
                  <a:cubicBezTo>
                    <a:pt x="0" y="26820"/>
                    <a:pt x="4470" y="22484"/>
                    <a:pt x="5204" y="17513"/>
                  </a:cubicBezTo>
                  <a:cubicBezTo>
                    <a:pt x="5671" y="14445"/>
                    <a:pt x="6271" y="6072"/>
                    <a:pt x="6672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1137352" y="2832007"/>
              <a:ext cx="1128144" cy="839737"/>
            </a:xfrm>
            <a:custGeom>
              <a:avLst/>
              <a:gdLst/>
              <a:ahLst/>
              <a:cxnLst/>
              <a:rect l="l" t="t" r="r" b="b"/>
              <a:pathLst>
                <a:path w="52539" h="39103" extrusionOk="0">
                  <a:moveTo>
                    <a:pt x="25471" y="1"/>
                  </a:moveTo>
                  <a:cubicBezTo>
                    <a:pt x="21724" y="1"/>
                    <a:pt x="17118" y="1304"/>
                    <a:pt x="15011" y="3431"/>
                  </a:cubicBezTo>
                  <a:cubicBezTo>
                    <a:pt x="11509" y="6900"/>
                    <a:pt x="16446" y="11303"/>
                    <a:pt x="14278" y="13839"/>
                  </a:cubicBezTo>
                  <a:cubicBezTo>
                    <a:pt x="12076" y="16407"/>
                    <a:pt x="4737" y="15106"/>
                    <a:pt x="2369" y="19709"/>
                  </a:cubicBezTo>
                  <a:cubicBezTo>
                    <a:pt x="1" y="24279"/>
                    <a:pt x="6038" y="26481"/>
                    <a:pt x="7306" y="28116"/>
                  </a:cubicBezTo>
                  <a:cubicBezTo>
                    <a:pt x="8607" y="29750"/>
                    <a:pt x="5104" y="30317"/>
                    <a:pt x="5471" y="31952"/>
                  </a:cubicBezTo>
                  <a:cubicBezTo>
                    <a:pt x="5838" y="33619"/>
                    <a:pt x="11509" y="33786"/>
                    <a:pt x="11509" y="33786"/>
                  </a:cubicBezTo>
                  <a:cubicBezTo>
                    <a:pt x="11509" y="33786"/>
                    <a:pt x="7873" y="34887"/>
                    <a:pt x="9674" y="36355"/>
                  </a:cubicBezTo>
                  <a:cubicBezTo>
                    <a:pt x="12055" y="38140"/>
                    <a:pt x="14936" y="39102"/>
                    <a:pt x="17903" y="39102"/>
                  </a:cubicBezTo>
                  <a:cubicBezTo>
                    <a:pt x="18095" y="39102"/>
                    <a:pt x="18288" y="39098"/>
                    <a:pt x="18481" y="39090"/>
                  </a:cubicBezTo>
                  <a:cubicBezTo>
                    <a:pt x="22150" y="38923"/>
                    <a:pt x="21216" y="31785"/>
                    <a:pt x="20849" y="26481"/>
                  </a:cubicBezTo>
                  <a:cubicBezTo>
                    <a:pt x="20498" y="21373"/>
                    <a:pt x="24852" y="15806"/>
                    <a:pt x="30052" y="15806"/>
                  </a:cubicBezTo>
                  <a:cubicBezTo>
                    <a:pt x="30285" y="15806"/>
                    <a:pt x="30520" y="15817"/>
                    <a:pt x="30756" y="15840"/>
                  </a:cubicBezTo>
                  <a:cubicBezTo>
                    <a:pt x="36227" y="16407"/>
                    <a:pt x="42097" y="22612"/>
                    <a:pt x="41163" y="25380"/>
                  </a:cubicBezTo>
                  <a:cubicBezTo>
                    <a:pt x="40919" y="26097"/>
                    <a:pt x="40903" y="26399"/>
                    <a:pt x="41102" y="26399"/>
                  </a:cubicBezTo>
                  <a:cubicBezTo>
                    <a:pt x="41662" y="26399"/>
                    <a:pt x="43924" y="24000"/>
                    <a:pt x="47568" y="21711"/>
                  </a:cubicBezTo>
                  <a:cubicBezTo>
                    <a:pt x="52538" y="18609"/>
                    <a:pt x="50337" y="12204"/>
                    <a:pt x="49236" y="10903"/>
                  </a:cubicBezTo>
                  <a:cubicBezTo>
                    <a:pt x="48168" y="9636"/>
                    <a:pt x="44499" y="9269"/>
                    <a:pt x="43765" y="6867"/>
                  </a:cubicBezTo>
                  <a:cubicBezTo>
                    <a:pt x="43031" y="4499"/>
                    <a:pt x="41364" y="2130"/>
                    <a:pt x="38261" y="2130"/>
                  </a:cubicBezTo>
                  <a:cubicBezTo>
                    <a:pt x="35159" y="2130"/>
                    <a:pt x="35860" y="6166"/>
                    <a:pt x="32757" y="6367"/>
                  </a:cubicBezTo>
                  <a:cubicBezTo>
                    <a:pt x="32757" y="6367"/>
                    <a:pt x="32757" y="4899"/>
                    <a:pt x="30756" y="1763"/>
                  </a:cubicBezTo>
                  <a:cubicBezTo>
                    <a:pt x="29957" y="545"/>
                    <a:pt x="27893" y="1"/>
                    <a:pt x="2547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1314285" y="3666830"/>
              <a:ext cx="467027" cy="550512"/>
            </a:xfrm>
            <a:custGeom>
              <a:avLst/>
              <a:gdLst/>
              <a:ahLst/>
              <a:cxnLst/>
              <a:rect l="l" t="t" r="r" b="b"/>
              <a:pathLst>
                <a:path w="21750" h="25635" extrusionOk="0">
                  <a:moveTo>
                    <a:pt x="10336" y="0"/>
                  </a:moveTo>
                  <a:cubicBezTo>
                    <a:pt x="9844" y="0"/>
                    <a:pt x="9349" y="116"/>
                    <a:pt x="8841" y="383"/>
                  </a:cubicBezTo>
                  <a:cubicBezTo>
                    <a:pt x="8841" y="383"/>
                    <a:pt x="6472" y="1017"/>
                    <a:pt x="5505" y="2251"/>
                  </a:cubicBezTo>
                  <a:cubicBezTo>
                    <a:pt x="4537" y="3518"/>
                    <a:pt x="501" y="5753"/>
                    <a:pt x="268" y="7488"/>
                  </a:cubicBezTo>
                  <a:cubicBezTo>
                    <a:pt x="1" y="9189"/>
                    <a:pt x="1502" y="18162"/>
                    <a:pt x="4471" y="21765"/>
                  </a:cubicBezTo>
                  <a:cubicBezTo>
                    <a:pt x="7440" y="25367"/>
                    <a:pt x="8941" y="25634"/>
                    <a:pt x="8941" y="25634"/>
                  </a:cubicBezTo>
                  <a:cubicBezTo>
                    <a:pt x="8941" y="25634"/>
                    <a:pt x="9808" y="22165"/>
                    <a:pt x="10442" y="21898"/>
                  </a:cubicBezTo>
                  <a:cubicBezTo>
                    <a:pt x="10464" y="21889"/>
                    <a:pt x="10493" y="21884"/>
                    <a:pt x="10528" y="21884"/>
                  </a:cubicBezTo>
                  <a:cubicBezTo>
                    <a:pt x="11476" y="21884"/>
                    <a:pt x="16780" y="25234"/>
                    <a:pt x="16780" y="25234"/>
                  </a:cubicBezTo>
                  <a:cubicBezTo>
                    <a:pt x="16780" y="25234"/>
                    <a:pt x="17780" y="19396"/>
                    <a:pt x="18414" y="19396"/>
                  </a:cubicBezTo>
                  <a:cubicBezTo>
                    <a:pt x="19014" y="19396"/>
                    <a:pt x="21016" y="21398"/>
                    <a:pt x="21016" y="21398"/>
                  </a:cubicBezTo>
                  <a:cubicBezTo>
                    <a:pt x="21016" y="21398"/>
                    <a:pt x="21750" y="16394"/>
                    <a:pt x="21249" y="12558"/>
                  </a:cubicBezTo>
                  <a:cubicBezTo>
                    <a:pt x="20749" y="8689"/>
                    <a:pt x="17513" y="3985"/>
                    <a:pt x="15178" y="2351"/>
                  </a:cubicBezTo>
                  <a:cubicBezTo>
                    <a:pt x="13383" y="1137"/>
                    <a:pt x="11876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1431775" y="3574036"/>
              <a:ext cx="330226" cy="558049"/>
            </a:xfrm>
            <a:custGeom>
              <a:avLst/>
              <a:gdLst/>
              <a:ahLst/>
              <a:cxnLst/>
              <a:rect l="l" t="t" r="r" b="b"/>
              <a:pathLst>
                <a:path w="15379" h="25986" extrusionOk="0">
                  <a:moveTo>
                    <a:pt x="4570" y="0"/>
                  </a:moveTo>
                  <a:lnTo>
                    <a:pt x="0" y="10975"/>
                  </a:lnTo>
                  <a:cubicBezTo>
                    <a:pt x="0" y="10975"/>
                    <a:pt x="1168" y="16079"/>
                    <a:pt x="2736" y="19381"/>
                  </a:cubicBezTo>
                  <a:cubicBezTo>
                    <a:pt x="4837" y="23851"/>
                    <a:pt x="10074" y="25986"/>
                    <a:pt x="10074" y="25986"/>
                  </a:cubicBezTo>
                  <a:cubicBezTo>
                    <a:pt x="10041" y="23384"/>
                    <a:pt x="10608" y="20815"/>
                    <a:pt x="11709" y="18480"/>
                  </a:cubicBezTo>
                  <a:cubicBezTo>
                    <a:pt x="12743" y="16379"/>
                    <a:pt x="13977" y="14344"/>
                    <a:pt x="15378" y="12443"/>
                  </a:cubicBezTo>
                  <a:cubicBezTo>
                    <a:pt x="15378" y="12443"/>
                    <a:pt x="7139" y="4404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1555707" y="3634209"/>
              <a:ext cx="171200" cy="368232"/>
            </a:xfrm>
            <a:custGeom>
              <a:avLst/>
              <a:gdLst/>
              <a:ahLst/>
              <a:cxnLst/>
              <a:rect l="l" t="t" r="r" b="b"/>
              <a:pathLst>
                <a:path w="7973" h="17147" extrusionOk="0">
                  <a:moveTo>
                    <a:pt x="467" y="0"/>
                  </a:moveTo>
                  <a:lnTo>
                    <a:pt x="0" y="1368"/>
                  </a:lnTo>
                  <a:cubicBezTo>
                    <a:pt x="0" y="1368"/>
                    <a:pt x="2102" y="13410"/>
                    <a:pt x="5104" y="17146"/>
                  </a:cubicBezTo>
                  <a:lnTo>
                    <a:pt x="7973" y="117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1517009" y="3795380"/>
              <a:ext cx="512871" cy="772241"/>
            </a:xfrm>
            <a:custGeom>
              <a:avLst/>
              <a:gdLst/>
              <a:ahLst/>
              <a:cxnLst/>
              <a:rect l="l" t="t" r="r" b="b"/>
              <a:pathLst>
                <a:path w="23885" h="35960" extrusionOk="0">
                  <a:moveTo>
                    <a:pt x="17313" y="1"/>
                  </a:moveTo>
                  <a:cubicBezTo>
                    <a:pt x="16313" y="1"/>
                    <a:pt x="13577" y="3470"/>
                    <a:pt x="12577" y="4838"/>
                  </a:cubicBezTo>
                  <a:cubicBezTo>
                    <a:pt x="11576" y="6205"/>
                    <a:pt x="9341" y="8207"/>
                    <a:pt x="8340" y="9308"/>
                  </a:cubicBezTo>
                  <a:cubicBezTo>
                    <a:pt x="7340" y="10442"/>
                    <a:pt x="1" y="29589"/>
                    <a:pt x="1" y="29589"/>
                  </a:cubicBezTo>
                  <a:lnTo>
                    <a:pt x="7239" y="35960"/>
                  </a:lnTo>
                  <a:lnTo>
                    <a:pt x="13210" y="13711"/>
                  </a:lnTo>
                  <a:cubicBezTo>
                    <a:pt x="14111" y="13377"/>
                    <a:pt x="15012" y="12977"/>
                    <a:pt x="15812" y="12443"/>
                  </a:cubicBezTo>
                  <a:cubicBezTo>
                    <a:pt x="17180" y="11576"/>
                    <a:pt x="21650" y="4871"/>
                    <a:pt x="21650" y="4871"/>
                  </a:cubicBezTo>
                  <a:lnTo>
                    <a:pt x="22284" y="5605"/>
                  </a:lnTo>
                  <a:cubicBezTo>
                    <a:pt x="22284" y="5605"/>
                    <a:pt x="23885" y="5505"/>
                    <a:pt x="23751" y="3637"/>
                  </a:cubicBezTo>
                  <a:cubicBezTo>
                    <a:pt x="23651" y="1735"/>
                    <a:pt x="22917" y="1368"/>
                    <a:pt x="21783" y="1135"/>
                  </a:cubicBezTo>
                  <a:cubicBezTo>
                    <a:pt x="20649" y="868"/>
                    <a:pt x="18314" y="1"/>
                    <a:pt x="17313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1513444" y="3131177"/>
              <a:ext cx="596656" cy="804024"/>
            </a:xfrm>
            <a:custGeom>
              <a:avLst/>
              <a:gdLst/>
              <a:ahLst/>
              <a:cxnLst/>
              <a:rect l="l" t="t" r="r" b="b"/>
              <a:pathLst>
                <a:path w="27787" h="37440" extrusionOk="0">
                  <a:moveTo>
                    <a:pt x="14436" y="1"/>
                  </a:moveTo>
                  <a:cubicBezTo>
                    <a:pt x="11024" y="1"/>
                    <a:pt x="5176" y="1516"/>
                    <a:pt x="2869" y="4711"/>
                  </a:cubicBezTo>
                  <a:cubicBezTo>
                    <a:pt x="267" y="8347"/>
                    <a:pt x="0" y="13117"/>
                    <a:pt x="0" y="15152"/>
                  </a:cubicBezTo>
                  <a:cubicBezTo>
                    <a:pt x="0" y="17187"/>
                    <a:pt x="434" y="22090"/>
                    <a:pt x="2302" y="25726"/>
                  </a:cubicBezTo>
                  <a:cubicBezTo>
                    <a:pt x="4170" y="29329"/>
                    <a:pt x="7005" y="37201"/>
                    <a:pt x="12709" y="37434"/>
                  </a:cubicBezTo>
                  <a:cubicBezTo>
                    <a:pt x="12787" y="37438"/>
                    <a:pt x="12865" y="37440"/>
                    <a:pt x="12943" y="37440"/>
                  </a:cubicBezTo>
                  <a:cubicBezTo>
                    <a:pt x="16475" y="37440"/>
                    <a:pt x="19434" y="33776"/>
                    <a:pt x="21849" y="31230"/>
                  </a:cubicBezTo>
                  <a:cubicBezTo>
                    <a:pt x="24318" y="28628"/>
                    <a:pt x="25185" y="24559"/>
                    <a:pt x="25185" y="21657"/>
                  </a:cubicBezTo>
                  <a:cubicBezTo>
                    <a:pt x="25185" y="18754"/>
                    <a:pt x="25452" y="16286"/>
                    <a:pt x="26619" y="11383"/>
                  </a:cubicBezTo>
                  <a:cubicBezTo>
                    <a:pt x="27787" y="6446"/>
                    <a:pt x="26052" y="5011"/>
                    <a:pt x="26052" y="5011"/>
                  </a:cubicBezTo>
                  <a:cubicBezTo>
                    <a:pt x="22416" y="942"/>
                    <a:pt x="18647" y="508"/>
                    <a:pt x="15611" y="74"/>
                  </a:cubicBezTo>
                  <a:cubicBezTo>
                    <a:pt x="15268" y="25"/>
                    <a:pt x="14872" y="1"/>
                    <a:pt x="14436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1395246" y="3044288"/>
              <a:ext cx="749218" cy="476144"/>
            </a:xfrm>
            <a:custGeom>
              <a:avLst/>
              <a:gdLst/>
              <a:ahLst/>
              <a:cxnLst/>
              <a:rect l="l" t="t" r="r" b="b"/>
              <a:pathLst>
                <a:path w="34892" h="22172" extrusionOk="0">
                  <a:moveTo>
                    <a:pt x="18446" y="0"/>
                  </a:moveTo>
                  <a:cubicBezTo>
                    <a:pt x="14709" y="0"/>
                    <a:pt x="10805" y="1025"/>
                    <a:pt x="7539" y="3420"/>
                  </a:cubicBezTo>
                  <a:cubicBezTo>
                    <a:pt x="0" y="8924"/>
                    <a:pt x="4337" y="21800"/>
                    <a:pt x="4337" y="21800"/>
                  </a:cubicBezTo>
                  <a:cubicBezTo>
                    <a:pt x="4337" y="21800"/>
                    <a:pt x="4621" y="22171"/>
                    <a:pt x="5809" y="22171"/>
                  </a:cubicBezTo>
                  <a:cubicBezTo>
                    <a:pt x="6088" y="22171"/>
                    <a:pt x="6418" y="22151"/>
                    <a:pt x="6805" y="22100"/>
                  </a:cubicBezTo>
                  <a:cubicBezTo>
                    <a:pt x="6805" y="22100"/>
                    <a:pt x="7372" y="20065"/>
                    <a:pt x="9974" y="18898"/>
                  </a:cubicBezTo>
                  <a:cubicBezTo>
                    <a:pt x="12576" y="17730"/>
                    <a:pt x="14177" y="15729"/>
                    <a:pt x="13310" y="13827"/>
                  </a:cubicBezTo>
                  <a:cubicBezTo>
                    <a:pt x="12442" y="11959"/>
                    <a:pt x="12909" y="10091"/>
                    <a:pt x="16645" y="9057"/>
                  </a:cubicBezTo>
                  <a:cubicBezTo>
                    <a:pt x="17104" y="8931"/>
                    <a:pt x="17522" y="8877"/>
                    <a:pt x="17909" y="8877"/>
                  </a:cubicBezTo>
                  <a:cubicBezTo>
                    <a:pt x="20473" y="8877"/>
                    <a:pt x="21661" y="11284"/>
                    <a:pt x="24318" y="11284"/>
                  </a:cubicBezTo>
                  <a:cubicBezTo>
                    <a:pt x="24551" y="11284"/>
                    <a:pt x="24795" y="11266"/>
                    <a:pt x="25051" y="11226"/>
                  </a:cubicBezTo>
                  <a:cubicBezTo>
                    <a:pt x="27865" y="10783"/>
                    <a:pt x="29112" y="9790"/>
                    <a:pt x="30413" y="9790"/>
                  </a:cubicBezTo>
                  <a:cubicBezTo>
                    <a:pt x="30778" y="9790"/>
                    <a:pt x="31147" y="9868"/>
                    <a:pt x="31556" y="10058"/>
                  </a:cubicBezTo>
                  <a:cubicBezTo>
                    <a:pt x="33424" y="10925"/>
                    <a:pt x="32557" y="13394"/>
                    <a:pt x="32557" y="13394"/>
                  </a:cubicBezTo>
                  <a:cubicBezTo>
                    <a:pt x="32557" y="13394"/>
                    <a:pt x="34892" y="9191"/>
                    <a:pt x="30389" y="4421"/>
                  </a:cubicBezTo>
                  <a:cubicBezTo>
                    <a:pt x="27864" y="1726"/>
                    <a:pt x="23296" y="0"/>
                    <a:pt x="18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855133" y="3571180"/>
              <a:ext cx="74510" cy="180540"/>
            </a:xfrm>
            <a:custGeom>
              <a:avLst/>
              <a:gdLst/>
              <a:ahLst/>
              <a:cxnLst/>
              <a:rect l="l" t="t" r="r" b="b"/>
              <a:pathLst>
                <a:path w="3470" h="8407" fill="none" extrusionOk="0">
                  <a:moveTo>
                    <a:pt x="3470" y="0"/>
                  </a:moveTo>
                  <a:lnTo>
                    <a:pt x="3036" y="8406"/>
                  </a:lnTo>
                  <a:lnTo>
                    <a:pt x="1" y="723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789957" y="3783204"/>
              <a:ext cx="90270" cy="43014"/>
            </a:xfrm>
            <a:custGeom>
              <a:avLst/>
              <a:gdLst/>
              <a:ahLst/>
              <a:cxnLst/>
              <a:rect l="l" t="t" r="r" b="b"/>
              <a:pathLst>
                <a:path w="4204" h="2003" fill="none" extrusionOk="0">
                  <a:moveTo>
                    <a:pt x="4203" y="1602"/>
                  </a:moveTo>
                  <a:cubicBezTo>
                    <a:pt x="4203" y="1602"/>
                    <a:pt x="1301" y="2002"/>
                    <a:pt x="0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774903" y="3534522"/>
              <a:ext cx="39424" cy="64726"/>
            </a:xfrm>
            <a:custGeom>
              <a:avLst/>
              <a:gdLst/>
              <a:ahLst/>
              <a:cxnLst/>
              <a:rect l="l" t="t" r="r" b="b"/>
              <a:pathLst>
                <a:path w="1836" h="3014" extrusionOk="0">
                  <a:moveTo>
                    <a:pt x="1102" y="1"/>
                  </a:moveTo>
                  <a:cubicBezTo>
                    <a:pt x="688" y="1"/>
                    <a:pt x="261" y="582"/>
                    <a:pt x="134" y="1373"/>
                  </a:cubicBezTo>
                  <a:cubicBezTo>
                    <a:pt x="1" y="2207"/>
                    <a:pt x="234" y="2941"/>
                    <a:pt x="668" y="3008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2"/>
                    <a:pt x="1702" y="1640"/>
                  </a:cubicBezTo>
                  <a:cubicBezTo>
                    <a:pt x="1835" y="806"/>
                    <a:pt x="1602" y="73"/>
                    <a:pt x="1168" y="6"/>
                  </a:cubicBezTo>
                  <a:cubicBezTo>
                    <a:pt x="1146" y="2"/>
                    <a:pt x="1124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974040" y="3539547"/>
              <a:ext cx="39424" cy="64704"/>
            </a:xfrm>
            <a:custGeom>
              <a:avLst/>
              <a:gdLst/>
              <a:ahLst/>
              <a:cxnLst/>
              <a:rect l="l" t="t" r="r" b="b"/>
              <a:pathLst>
                <a:path w="1836" h="3013" extrusionOk="0">
                  <a:moveTo>
                    <a:pt x="1102" y="0"/>
                  </a:moveTo>
                  <a:cubicBezTo>
                    <a:pt x="688" y="0"/>
                    <a:pt x="261" y="581"/>
                    <a:pt x="134" y="1373"/>
                  </a:cubicBezTo>
                  <a:cubicBezTo>
                    <a:pt x="1" y="2207"/>
                    <a:pt x="234" y="2941"/>
                    <a:pt x="668" y="3007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1"/>
                    <a:pt x="1702" y="1640"/>
                  </a:cubicBezTo>
                  <a:cubicBezTo>
                    <a:pt x="1835" y="806"/>
                    <a:pt x="1602" y="72"/>
                    <a:pt x="1168" y="5"/>
                  </a:cubicBezTo>
                  <a:cubicBezTo>
                    <a:pt x="1146" y="2"/>
                    <a:pt x="112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1731931" y="3430046"/>
              <a:ext cx="121062" cy="58047"/>
            </a:xfrm>
            <a:custGeom>
              <a:avLst/>
              <a:gdLst/>
              <a:ahLst/>
              <a:cxnLst/>
              <a:rect l="l" t="t" r="r" b="b"/>
              <a:pathLst>
                <a:path w="5638" h="2703" fill="none" extrusionOk="0">
                  <a:moveTo>
                    <a:pt x="0" y="2703"/>
                  </a:moveTo>
                  <a:cubicBezTo>
                    <a:pt x="0" y="2703"/>
                    <a:pt x="3102" y="1"/>
                    <a:pt x="5637" y="21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1966889" y="3436488"/>
              <a:ext cx="84537" cy="38719"/>
            </a:xfrm>
            <a:custGeom>
              <a:avLst/>
              <a:gdLst/>
              <a:ahLst/>
              <a:cxnLst/>
              <a:rect l="l" t="t" r="r" b="b"/>
              <a:pathLst>
                <a:path w="3937" h="1803" fill="none" extrusionOk="0">
                  <a:moveTo>
                    <a:pt x="0" y="1802"/>
                  </a:moveTo>
                  <a:cubicBezTo>
                    <a:pt x="0" y="1802"/>
                    <a:pt x="2135" y="1"/>
                    <a:pt x="3936" y="17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1640941" y="3512424"/>
              <a:ext cx="257155" cy="209209"/>
            </a:xfrm>
            <a:custGeom>
              <a:avLst/>
              <a:gdLst/>
              <a:ahLst/>
              <a:cxnLst/>
              <a:rect l="l" t="t" r="r" b="b"/>
              <a:pathLst>
                <a:path w="11976" h="9742" fill="none" extrusionOk="0">
                  <a:moveTo>
                    <a:pt x="11876" y="701"/>
                  </a:moveTo>
                  <a:cubicBezTo>
                    <a:pt x="11876" y="701"/>
                    <a:pt x="7439" y="1"/>
                    <a:pt x="601" y="1102"/>
                  </a:cubicBezTo>
                  <a:cubicBezTo>
                    <a:pt x="601" y="1102"/>
                    <a:pt x="1" y="5738"/>
                    <a:pt x="3236" y="7740"/>
                  </a:cubicBezTo>
                  <a:cubicBezTo>
                    <a:pt x="6439" y="9741"/>
                    <a:pt x="9574" y="7840"/>
                    <a:pt x="10375" y="6739"/>
                  </a:cubicBezTo>
                  <a:cubicBezTo>
                    <a:pt x="11976" y="4537"/>
                    <a:pt x="11876" y="701"/>
                    <a:pt x="11876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1931778" y="3498809"/>
              <a:ext cx="183397" cy="200598"/>
            </a:xfrm>
            <a:custGeom>
              <a:avLst/>
              <a:gdLst/>
              <a:ahLst/>
              <a:cxnLst/>
              <a:rect l="l" t="t" r="r" b="b"/>
              <a:pathLst>
                <a:path w="8541" h="9341" fill="none" extrusionOk="0">
                  <a:moveTo>
                    <a:pt x="8473" y="701"/>
                  </a:moveTo>
                  <a:cubicBezTo>
                    <a:pt x="8473" y="701"/>
                    <a:pt x="5305" y="1"/>
                    <a:pt x="434" y="1068"/>
                  </a:cubicBezTo>
                  <a:cubicBezTo>
                    <a:pt x="434" y="1068"/>
                    <a:pt x="1" y="5505"/>
                    <a:pt x="2302" y="7406"/>
                  </a:cubicBezTo>
                  <a:cubicBezTo>
                    <a:pt x="4571" y="9341"/>
                    <a:pt x="6839" y="7506"/>
                    <a:pt x="7406" y="6439"/>
                  </a:cubicBezTo>
                  <a:cubicBezTo>
                    <a:pt x="8540" y="4371"/>
                    <a:pt x="8473" y="701"/>
                    <a:pt x="8473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1895957" y="3499539"/>
              <a:ext cx="44448" cy="27960"/>
            </a:xfrm>
            <a:custGeom>
              <a:avLst/>
              <a:gdLst/>
              <a:ahLst/>
              <a:cxnLst/>
              <a:rect l="l" t="t" r="r" b="b"/>
              <a:pathLst>
                <a:path w="2070" h="1302" fill="none" extrusionOk="0">
                  <a:moveTo>
                    <a:pt x="1" y="1301"/>
                  </a:moveTo>
                  <a:cubicBezTo>
                    <a:pt x="1" y="1301"/>
                    <a:pt x="468" y="0"/>
                    <a:pt x="2069" y="1034"/>
                  </a:cubicBez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1509858" y="3477334"/>
              <a:ext cx="143995" cy="58756"/>
            </a:xfrm>
            <a:custGeom>
              <a:avLst/>
              <a:gdLst/>
              <a:ahLst/>
              <a:cxnLst/>
              <a:rect l="l" t="t" r="r" b="b"/>
              <a:pathLst>
                <a:path w="6706" h="2736" fill="none" extrusionOk="0">
                  <a:moveTo>
                    <a:pt x="0" y="0"/>
                  </a:moveTo>
                  <a:lnTo>
                    <a:pt x="6705" y="2736"/>
                  </a:ln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413864" y="3451585"/>
              <a:ext cx="143265" cy="182172"/>
            </a:xfrm>
            <a:custGeom>
              <a:avLst/>
              <a:gdLst/>
              <a:ahLst/>
              <a:cxnLst/>
              <a:rect l="l" t="t" r="r" b="b"/>
              <a:pathLst>
                <a:path w="6672" h="8483" extrusionOk="0">
                  <a:moveTo>
                    <a:pt x="4156" y="0"/>
                  </a:moveTo>
                  <a:cubicBezTo>
                    <a:pt x="3745" y="0"/>
                    <a:pt x="3273" y="229"/>
                    <a:pt x="2736" y="799"/>
                  </a:cubicBezTo>
                  <a:cubicBezTo>
                    <a:pt x="1" y="3701"/>
                    <a:pt x="2469" y="6603"/>
                    <a:pt x="3770" y="7904"/>
                  </a:cubicBezTo>
                  <a:cubicBezTo>
                    <a:pt x="4204" y="8338"/>
                    <a:pt x="4671" y="8482"/>
                    <a:pt x="5100" y="8482"/>
                  </a:cubicBezTo>
                  <a:cubicBezTo>
                    <a:pt x="5960" y="8482"/>
                    <a:pt x="6672" y="7904"/>
                    <a:pt x="6672" y="7904"/>
                  </a:cubicBezTo>
                  <a:lnTo>
                    <a:pt x="6505" y="3834"/>
                  </a:lnTo>
                  <a:cubicBezTo>
                    <a:pt x="6505" y="3834"/>
                    <a:pt x="5837" y="0"/>
                    <a:pt x="41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1413864" y="3406401"/>
              <a:ext cx="143265" cy="242861"/>
            </a:xfrm>
            <a:custGeom>
              <a:avLst/>
              <a:gdLst/>
              <a:ahLst/>
              <a:cxnLst/>
              <a:rect l="l" t="t" r="r" b="b"/>
              <a:pathLst>
                <a:path w="6672" h="11309" fill="none" extrusionOk="0">
                  <a:moveTo>
                    <a:pt x="6505" y="5938"/>
                  </a:moveTo>
                  <a:cubicBezTo>
                    <a:pt x="6505" y="5938"/>
                    <a:pt x="5471" y="1"/>
                    <a:pt x="2736" y="2903"/>
                  </a:cubicBezTo>
                  <a:cubicBezTo>
                    <a:pt x="1" y="5805"/>
                    <a:pt x="2469" y="8707"/>
                    <a:pt x="3770" y="10008"/>
                  </a:cubicBezTo>
                  <a:cubicBezTo>
                    <a:pt x="5071" y="11309"/>
                    <a:pt x="6672" y="10008"/>
                    <a:pt x="6672" y="1000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extrusionOk="0">
                  <a:moveTo>
                    <a:pt x="15445" y="1"/>
                  </a:moveTo>
                  <a:lnTo>
                    <a:pt x="1" y="10642"/>
                  </a:lnTo>
                  <a:cubicBezTo>
                    <a:pt x="1" y="10642"/>
                    <a:pt x="1602" y="15579"/>
                    <a:pt x="2102" y="16479"/>
                  </a:cubicBezTo>
                  <a:cubicBezTo>
                    <a:pt x="2603" y="17346"/>
                    <a:pt x="4838" y="26420"/>
                    <a:pt x="7573" y="32624"/>
                  </a:cubicBezTo>
                  <a:cubicBezTo>
                    <a:pt x="10308" y="38829"/>
                    <a:pt x="15412" y="42565"/>
                    <a:pt x="19381" y="42565"/>
                  </a:cubicBezTo>
                  <a:cubicBezTo>
                    <a:pt x="23351" y="42565"/>
                    <a:pt x="25352" y="42565"/>
                    <a:pt x="29455" y="36727"/>
                  </a:cubicBezTo>
                  <a:cubicBezTo>
                    <a:pt x="33558" y="30890"/>
                    <a:pt x="33558" y="21183"/>
                    <a:pt x="33558" y="21183"/>
                  </a:cubicBezTo>
                  <a:cubicBezTo>
                    <a:pt x="33558" y="21183"/>
                    <a:pt x="33425" y="20682"/>
                    <a:pt x="32290" y="19081"/>
                  </a:cubicBezTo>
                  <a:cubicBezTo>
                    <a:pt x="31190" y="17480"/>
                    <a:pt x="24085" y="12510"/>
                    <a:pt x="24085" y="12510"/>
                  </a:cubicBezTo>
                  <a:lnTo>
                    <a:pt x="19748" y="17713"/>
                  </a:lnTo>
                  <a:cubicBezTo>
                    <a:pt x="19748" y="17713"/>
                    <a:pt x="19882" y="16579"/>
                    <a:pt x="19014" y="10642"/>
                  </a:cubicBezTo>
                  <a:cubicBezTo>
                    <a:pt x="18414" y="6906"/>
                    <a:pt x="17213" y="3303"/>
                    <a:pt x="154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fill="none" extrusionOk="0">
                  <a:moveTo>
                    <a:pt x="15445" y="1"/>
                  </a:moveTo>
                  <a:cubicBezTo>
                    <a:pt x="17213" y="3303"/>
                    <a:pt x="18414" y="6906"/>
                    <a:pt x="19014" y="10642"/>
                  </a:cubicBezTo>
                  <a:cubicBezTo>
                    <a:pt x="19882" y="16579"/>
                    <a:pt x="19748" y="17713"/>
                    <a:pt x="19748" y="17713"/>
                  </a:cubicBezTo>
                  <a:lnTo>
                    <a:pt x="24085" y="12510"/>
                  </a:lnTo>
                  <a:cubicBezTo>
                    <a:pt x="24085" y="12510"/>
                    <a:pt x="31190" y="17480"/>
                    <a:pt x="32290" y="19081"/>
                  </a:cubicBezTo>
                  <a:cubicBezTo>
                    <a:pt x="33425" y="20682"/>
                    <a:pt x="33558" y="21183"/>
                    <a:pt x="33558" y="21183"/>
                  </a:cubicBezTo>
                  <a:cubicBezTo>
                    <a:pt x="33558" y="21183"/>
                    <a:pt x="33558" y="30890"/>
                    <a:pt x="29455" y="36727"/>
                  </a:cubicBezTo>
                  <a:cubicBezTo>
                    <a:pt x="25352" y="42565"/>
                    <a:pt x="23351" y="42565"/>
                    <a:pt x="19381" y="42565"/>
                  </a:cubicBezTo>
                  <a:cubicBezTo>
                    <a:pt x="15412" y="42565"/>
                    <a:pt x="10308" y="38829"/>
                    <a:pt x="7573" y="32624"/>
                  </a:cubicBezTo>
                  <a:cubicBezTo>
                    <a:pt x="4838" y="26420"/>
                    <a:pt x="2603" y="17346"/>
                    <a:pt x="2102" y="16479"/>
                  </a:cubicBezTo>
                  <a:cubicBezTo>
                    <a:pt x="1602" y="15579"/>
                    <a:pt x="1" y="10642"/>
                    <a:pt x="1" y="10642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1318601" y="4542542"/>
              <a:ext cx="94565" cy="116781"/>
            </a:xfrm>
            <a:custGeom>
              <a:avLst/>
              <a:gdLst/>
              <a:ahLst/>
              <a:cxnLst/>
              <a:rect l="l" t="t" r="r" b="b"/>
              <a:pathLst>
                <a:path w="4404" h="5438" fill="none" extrusionOk="0">
                  <a:moveTo>
                    <a:pt x="4403" y="0"/>
                  </a:moveTo>
                  <a:cubicBezTo>
                    <a:pt x="4403" y="0"/>
                    <a:pt x="2068" y="2936"/>
                    <a:pt x="0" y="54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1408131" y="4401600"/>
              <a:ext cx="357431" cy="295217"/>
            </a:xfrm>
            <a:custGeom>
              <a:avLst/>
              <a:gdLst/>
              <a:ahLst/>
              <a:cxnLst/>
              <a:rect l="l" t="t" r="r" b="b"/>
              <a:pathLst>
                <a:path w="16646" h="13747" extrusionOk="0">
                  <a:moveTo>
                    <a:pt x="5292" y="1"/>
                  </a:moveTo>
                  <a:cubicBezTo>
                    <a:pt x="4100" y="1"/>
                    <a:pt x="3410" y="747"/>
                    <a:pt x="2836" y="1960"/>
                  </a:cubicBezTo>
                  <a:cubicBezTo>
                    <a:pt x="1969" y="3828"/>
                    <a:pt x="1" y="4829"/>
                    <a:pt x="868" y="5963"/>
                  </a:cubicBezTo>
                  <a:cubicBezTo>
                    <a:pt x="3570" y="6730"/>
                    <a:pt x="6138" y="7864"/>
                    <a:pt x="8573" y="9299"/>
                  </a:cubicBezTo>
                  <a:cubicBezTo>
                    <a:pt x="12167" y="11437"/>
                    <a:pt x="12956" y="13747"/>
                    <a:pt x="13902" y="13747"/>
                  </a:cubicBezTo>
                  <a:cubicBezTo>
                    <a:pt x="14062" y="13747"/>
                    <a:pt x="14227" y="13680"/>
                    <a:pt x="14411" y="13535"/>
                  </a:cubicBezTo>
                  <a:cubicBezTo>
                    <a:pt x="15645" y="12534"/>
                    <a:pt x="16646" y="9432"/>
                    <a:pt x="15378" y="7698"/>
                  </a:cubicBezTo>
                  <a:cubicBezTo>
                    <a:pt x="14144" y="5963"/>
                    <a:pt x="10308" y="1860"/>
                    <a:pt x="7573" y="626"/>
                  </a:cubicBezTo>
                  <a:cubicBezTo>
                    <a:pt x="6646" y="196"/>
                    <a:pt x="5903" y="1"/>
                    <a:pt x="5292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1420307" y="4529635"/>
              <a:ext cx="6463" cy="172680"/>
            </a:xfrm>
            <a:custGeom>
              <a:avLst/>
              <a:gdLst/>
              <a:ahLst/>
              <a:cxnLst/>
              <a:rect l="l" t="t" r="r" b="b"/>
              <a:pathLst>
                <a:path w="301" h="8041" fill="none" extrusionOk="0">
                  <a:moveTo>
                    <a:pt x="301" y="1"/>
                  </a:moveTo>
                  <a:cubicBezTo>
                    <a:pt x="301" y="1"/>
                    <a:pt x="1" y="4171"/>
                    <a:pt x="67" y="8040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059296" y="4829728"/>
              <a:ext cx="496380" cy="191364"/>
            </a:xfrm>
            <a:custGeom>
              <a:avLst/>
              <a:gdLst/>
              <a:ahLst/>
              <a:cxnLst/>
              <a:rect l="l" t="t" r="r" b="b"/>
              <a:pathLst>
                <a:path w="23117" h="8911" extrusionOk="0">
                  <a:moveTo>
                    <a:pt x="6101" y="1"/>
                  </a:moveTo>
                  <a:cubicBezTo>
                    <a:pt x="5398" y="1"/>
                    <a:pt x="4750" y="51"/>
                    <a:pt x="4203" y="170"/>
                  </a:cubicBezTo>
                  <a:cubicBezTo>
                    <a:pt x="4203" y="170"/>
                    <a:pt x="0" y="7642"/>
                    <a:pt x="601" y="8510"/>
                  </a:cubicBezTo>
                  <a:cubicBezTo>
                    <a:pt x="812" y="8810"/>
                    <a:pt x="2487" y="8910"/>
                    <a:pt x="4627" y="8910"/>
                  </a:cubicBezTo>
                  <a:cubicBezTo>
                    <a:pt x="8907" y="8910"/>
                    <a:pt x="15044" y="8510"/>
                    <a:pt x="15044" y="8510"/>
                  </a:cubicBezTo>
                  <a:lnTo>
                    <a:pt x="15778" y="5541"/>
                  </a:lnTo>
                  <a:cubicBezTo>
                    <a:pt x="15778" y="5541"/>
                    <a:pt x="18647" y="6675"/>
                    <a:pt x="20882" y="6675"/>
                  </a:cubicBezTo>
                  <a:cubicBezTo>
                    <a:pt x="23117" y="6675"/>
                    <a:pt x="21382" y="6041"/>
                    <a:pt x="20615" y="5307"/>
                  </a:cubicBezTo>
                  <a:cubicBezTo>
                    <a:pt x="19881" y="4540"/>
                    <a:pt x="15511" y="1805"/>
                    <a:pt x="15144" y="1571"/>
                  </a:cubicBezTo>
                  <a:cubicBezTo>
                    <a:pt x="14837" y="1348"/>
                    <a:pt x="9731" y="1"/>
                    <a:pt x="6101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2337226" y="4812419"/>
              <a:ext cx="71654" cy="212066"/>
            </a:xfrm>
            <a:custGeom>
              <a:avLst/>
              <a:gdLst/>
              <a:ahLst/>
              <a:cxnLst/>
              <a:rect l="l" t="t" r="r" b="b"/>
              <a:pathLst>
                <a:path w="3337" h="9875" extrusionOk="0">
                  <a:moveTo>
                    <a:pt x="1289" y="0"/>
                  </a:moveTo>
                  <a:cubicBezTo>
                    <a:pt x="741" y="0"/>
                    <a:pt x="268" y="143"/>
                    <a:pt x="268" y="143"/>
                  </a:cubicBezTo>
                  <a:lnTo>
                    <a:pt x="1" y="343"/>
                  </a:lnTo>
                  <a:cubicBezTo>
                    <a:pt x="1" y="343"/>
                    <a:pt x="935" y="7514"/>
                    <a:pt x="1335" y="8849"/>
                  </a:cubicBezTo>
                  <a:cubicBezTo>
                    <a:pt x="1538" y="9524"/>
                    <a:pt x="1877" y="9875"/>
                    <a:pt x="2189" y="9875"/>
                  </a:cubicBezTo>
                  <a:cubicBezTo>
                    <a:pt x="2493" y="9875"/>
                    <a:pt x="2771" y="9541"/>
                    <a:pt x="2870" y="8849"/>
                  </a:cubicBezTo>
                  <a:cubicBezTo>
                    <a:pt x="3070" y="7481"/>
                    <a:pt x="3337" y="2077"/>
                    <a:pt x="2803" y="810"/>
                  </a:cubicBezTo>
                  <a:cubicBezTo>
                    <a:pt x="2529" y="159"/>
                    <a:pt x="1868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2253431" y="4800307"/>
              <a:ext cx="127783" cy="238222"/>
            </a:xfrm>
            <a:custGeom>
              <a:avLst/>
              <a:gdLst/>
              <a:ahLst/>
              <a:cxnLst/>
              <a:rect l="l" t="t" r="r" b="b"/>
              <a:pathLst>
                <a:path w="5951" h="11093" extrusionOk="0">
                  <a:moveTo>
                    <a:pt x="3081" y="0"/>
                  </a:moveTo>
                  <a:cubicBezTo>
                    <a:pt x="1876" y="0"/>
                    <a:pt x="0" y="1307"/>
                    <a:pt x="0" y="1307"/>
                  </a:cubicBezTo>
                  <a:cubicBezTo>
                    <a:pt x="0" y="1307"/>
                    <a:pt x="1134" y="4910"/>
                    <a:pt x="1601" y="6010"/>
                  </a:cubicBezTo>
                  <a:cubicBezTo>
                    <a:pt x="2035" y="7144"/>
                    <a:pt x="3569" y="10213"/>
                    <a:pt x="4103" y="10814"/>
                  </a:cubicBezTo>
                  <a:cubicBezTo>
                    <a:pt x="4278" y="11011"/>
                    <a:pt x="4547" y="11093"/>
                    <a:pt x="4820" y="11093"/>
                  </a:cubicBezTo>
                  <a:cubicBezTo>
                    <a:pt x="5377" y="11093"/>
                    <a:pt x="5950" y="10750"/>
                    <a:pt x="5771" y="10347"/>
                  </a:cubicBezTo>
                  <a:cubicBezTo>
                    <a:pt x="5504" y="9746"/>
                    <a:pt x="4703" y="1374"/>
                    <a:pt x="3836" y="306"/>
                  </a:cubicBezTo>
                  <a:cubicBezTo>
                    <a:pt x="3658" y="87"/>
                    <a:pt x="3392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2125912" y="4787229"/>
              <a:ext cx="207016" cy="247091"/>
            </a:xfrm>
            <a:custGeom>
              <a:avLst/>
              <a:gdLst/>
              <a:ahLst/>
              <a:cxnLst/>
              <a:rect l="l" t="t" r="r" b="b"/>
              <a:pathLst>
                <a:path w="9641" h="11506" extrusionOk="0">
                  <a:moveTo>
                    <a:pt x="3909" y="1"/>
                  </a:moveTo>
                  <a:cubicBezTo>
                    <a:pt x="3630" y="1"/>
                    <a:pt x="3348" y="76"/>
                    <a:pt x="3069" y="248"/>
                  </a:cubicBezTo>
                  <a:cubicBezTo>
                    <a:pt x="1668" y="1115"/>
                    <a:pt x="1" y="4184"/>
                    <a:pt x="1" y="4184"/>
                  </a:cubicBezTo>
                  <a:lnTo>
                    <a:pt x="3870" y="4518"/>
                  </a:lnTo>
                  <a:cubicBezTo>
                    <a:pt x="3870" y="4518"/>
                    <a:pt x="5338" y="8087"/>
                    <a:pt x="5938" y="9021"/>
                  </a:cubicBezTo>
                  <a:cubicBezTo>
                    <a:pt x="6506" y="9905"/>
                    <a:pt x="8389" y="11505"/>
                    <a:pt x="9041" y="11505"/>
                  </a:cubicBezTo>
                  <a:cubicBezTo>
                    <a:pt x="9079" y="11505"/>
                    <a:pt x="9112" y="11500"/>
                    <a:pt x="9140" y="11489"/>
                  </a:cubicBezTo>
                  <a:cubicBezTo>
                    <a:pt x="9641" y="11289"/>
                    <a:pt x="8740" y="9555"/>
                    <a:pt x="8407" y="8020"/>
                  </a:cubicBezTo>
                  <a:cubicBezTo>
                    <a:pt x="8040" y="6486"/>
                    <a:pt x="7473" y="3384"/>
                    <a:pt x="6739" y="2183"/>
                  </a:cubicBezTo>
                  <a:cubicBezTo>
                    <a:pt x="6124" y="1220"/>
                    <a:pt x="5038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2125912" y="4773914"/>
              <a:ext cx="207016" cy="264357"/>
            </a:xfrm>
            <a:custGeom>
              <a:avLst/>
              <a:gdLst/>
              <a:ahLst/>
              <a:cxnLst/>
              <a:rect l="l" t="t" r="r" b="b"/>
              <a:pathLst>
                <a:path w="9641" h="12310" fill="none" extrusionOk="0">
                  <a:moveTo>
                    <a:pt x="1" y="4804"/>
                  </a:moveTo>
                  <a:cubicBezTo>
                    <a:pt x="1" y="4804"/>
                    <a:pt x="1668" y="1735"/>
                    <a:pt x="3069" y="868"/>
                  </a:cubicBezTo>
                  <a:cubicBezTo>
                    <a:pt x="4470" y="1"/>
                    <a:pt x="5971" y="1602"/>
                    <a:pt x="6739" y="2803"/>
                  </a:cubicBezTo>
                  <a:cubicBezTo>
                    <a:pt x="7473" y="4004"/>
                    <a:pt x="8040" y="7106"/>
                    <a:pt x="8407" y="8640"/>
                  </a:cubicBezTo>
                  <a:cubicBezTo>
                    <a:pt x="8740" y="10175"/>
                    <a:pt x="9641" y="11909"/>
                    <a:pt x="9140" y="12109"/>
                  </a:cubicBezTo>
                  <a:cubicBezTo>
                    <a:pt x="8607" y="12310"/>
                    <a:pt x="6539" y="10575"/>
                    <a:pt x="5938" y="9641"/>
                  </a:cubicBezTo>
                  <a:cubicBezTo>
                    <a:pt x="5338" y="8707"/>
                    <a:pt x="3870" y="5138"/>
                    <a:pt x="3870" y="51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2031357" y="4919709"/>
              <a:ext cx="193403" cy="133617"/>
            </a:xfrm>
            <a:custGeom>
              <a:avLst/>
              <a:gdLst/>
              <a:ahLst/>
              <a:cxnLst/>
              <a:rect l="l" t="t" r="r" b="b"/>
              <a:pathLst>
                <a:path w="9007" h="6222" extrusionOk="0">
                  <a:moveTo>
                    <a:pt x="2337" y="0"/>
                  </a:moveTo>
                  <a:cubicBezTo>
                    <a:pt x="1932" y="0"/>
                    <a:pt x="1537" y="153"/>
                    <a:pt x="1201" y="517"/>
                  </a:cubicBezTo>
                  <a:cubicBezTo>
                    <a:pt x="434" y="1384"/>
                    <a:pt x="0" y="2452"/>
                    <a:pt x="1201" y="3586"/>
                  </a:cubicBezTo>
                  <a:cubicBezTo>
                    <a:pt x="2402" y="4720"/>
                    <a:pt x="5271" y="6221"/>
                    <a:pt x="7139" y="6221"/>
                  </a:cubicBezTo>
                  <a:cubicBezTo>
                    <a:pt x="9007" y="6221"/>
                    <a:pt x="8673" y="5287"/>
                    <a:pt x="8206" y="4753"/>
                  </a:cubicBezTo>
                  <a:cubicBezTo>
                    <a:pt x="7873" y="4386"/>
                    <a:pt x="7539" y="4053"/>
                    <a:pt x="7139" y="3786"/>
                  </a:cubicBezTo>
                  <a:cubicBezTo>
                    <a:pt x="7139" y="3786"/>
                    <a:pt x="4737" y="1451"/>
                    <a:pt x="3937" y="717"/>
                  </a:cubicBezTo>
                  <a:cubicBezTo>
                    <a:pt x="3472" y="291"/>
                    <a:pt x="2895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1675323" y="5089104"/>
              <a:ext cx="1875923" cy="53752"/>
            </a:xfrm>
            <a:custGeom>
              <a:avLst/>
              <a:gdLst/>
              <a:ahLst/>
              <a:cxnLst/>
              <a:rect l="l" t="t" r="r" b="b"/>
              <a:pathLst>
                <a:path w="87364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87363" y="2503"/>
                  </a:lnTo>
                  <a:lnTo>
                    <a:pt x="8736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1675323" y="5089104"/>
              <a:ext cx="658282" cy="53752"/>
            </a:xfrm>
            <a:custGeom>
              <a:avLst/>
              <a:gdLst/>
              <a:ahLst/>
              <a:cxnLst/>
              <a:rect l="l" t="t" r="r" b="b"/>
              <a:pathLst>
                <a:path w="30657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30656" y="2503"/>
                  </a:lnTo>
                  <a:lnTo>
                    <a:pt x="3065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280639" y="4208711"/>
              <a:ext cx="1292838" cy="880411"/>
            </a:xfrm>
            <a:custGeom>
              <a:avLst/>
              <a:gdLst/>
              <a:ahLst/>
              <a:cxnLst/>
              <a:rect l="l" t="t" r="r" b="b"/>
              <a:pathLst>
                <a:path w="60209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6" y="1"/>
                  </a:lnTo>
                  <a:cubicBezTo>
                    <a:pt x="4971" y="34"/>
                    <a:pt x="3470" y="1435"/>
                    <a:pt x="3270" y="3237"/>
                  </a:cubicBezTo>
                  <a:lnTo>
                    <a:pt x="1" y="40997"/>
                  </a:lnTo>
                  <a:lnTo>
                    <a:pt x="56741" y="40997"/>
                  </a:lnTo>
                  <a:lnTo>
                    <a:pt x="60010" y="3237"/>
                  </a:lnTo>
                  <a:cubicBezTo>
                    <a:pt x="60208" y="1521"/>
                    <a:pt x="58839" y="0"/>
                    <a:pt x="5709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2304283" y="4208711"/>
              <a:ext cx="1292108" cy="880411"/>
            </a:xfrm>
            <a:custGeom>
              <a:avLst/>
              <a:gdLst/>
              <a:ahLst/>
              <a:cxnLst/>
              <a:rect l="l" t="t" r="r" b="b"/>
              <a:pathLst>
                <a:path w="60175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5" y="1"/>
                  </a:lnTo>
                  <a:cubicBezTo>
                    <a:pt x="4971" y="34"/>
                    <a:pt x="3436" y="1435"/>
                    <a:pt x="3269" y="3237"/>
                  </a:cubicBezTo>
                  <a:lnTo>
                    <a:pt x="0" y="40997"/>
                  </a:lnTo>
                  <a:lnTo>
                    <a:pt x="56708" y="40997"/>
                  </a:lnTo>
                  <a:lnTo>
                    <a:pt x="60010" y="3237"/>
                  </a:lnTo>
                  <a:cubicBezTo>
                    <a:pt x="60175" y="1521"/>
                    <a:pt x="58838" y="0"/>
                    <a:pt x="570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2916794" y="4546837"/>
              <a:ext cx="161817" cy="152623"/>
            </a:xfrm>
            <a:custGeom>
              <a:avLst/>
              <a:gdLst/>
              <a:ahLst/>
              <a:cxnLst/>
              <a:rect l="l" t="t" r="r" b="b"/>
              <a:pathLst>
                <a:path w="7536" h="7107" extrusionOk="0">
                  <a:moveTo>
                    <a:pt x="4125" y="0"/>
                  </a:moveTo>
                  <a:cubicBezTo>
                    <a:pt x="4106" y="0"/>
                    <a:pt x="4087" y="0"/>
                    <a:pt x="4068" y="1"/>
                  </a:cubicBezTo>
                  <a:cubicBezTo>
                    <a:pt x="2067" y="34"/>
                    <a:pt x="399" y="1568"/>
                    <a:pt x="199" y="3570"/>
                  </a:cubicBezTo>
                  <a:cubicBezTo>
                    <a:pt x="1" y="5452"/>
                    <a:pt x="1503" y="7106"/>
                    <a:pt x="3411" y="7106"/>
                  </a:cubicBezTo>
                  <a:cubicBezTo>
                    <a:pt x="3430" y="7106"/>
                    <a:pt x="3449" y="7106"/>
                    <a:pt x="3468" y="7106"/>
                  </a:cubicBezTo>
                  <a:cubicBezTo>
                    <a:pt x="5469" y="7072"/>
                    <a:pt x="7137" y="5538"/>
                    <a:pt x="7337" y="3570"/>
                  </a:cubicBezTo>
                  <a:cubicBezTo>
                    <a:pt x="7536" y="1654"/>
                    <a:pt x="6033" y="0"/>
                    <a:pt x="41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134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3327138" y="16529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5168671" y="2033200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7010229" y="242557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1458575" y="1265163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Inhoud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Outro</a:t>
            </a:r>
            <a:endParaRPr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Technische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Werking</a:t>
            </a:r>
            <a:endParaRPr dirty="0"/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691129" y="877497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121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/>
          <p:nvPr/>
        </p:nvSpPr>
        <p:spPr>
          <a:xfrm>
            <a:off x="2149700" y="172465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 txBox="1">
            <a:spLocks noGrp="1"/>
          </p:cNvSpPr>
          <p:nvPr>
            <p:ph type="title" idx="2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952" name="Google Shape;952;p48"/>
          <p:cNvGrpSpPr/>
          <p:nvPr/>
        </p:nvGrpSpPr>
        <p:grpSpPr>
          <a:xfrm>
            <a:off x="5189946" y="1155611"/>
            <a:ext cx="2525730" cy="4230862"/>
            <a:chOff x="5085649" y="847603"/>
            <a:chExt cx="2923298" cy="4896831"/>
          </a:xfrm>
        </p:grpSpPr>
        <p:sp>
          <p:nvSpPr>
            <p:cNvPr id="953" name="Google Shape;953;p48"/>
            <p:cNvSpPr/>
            <p:nvPr/>
          </p:nvSpPr>
          <p:spPr>
            <a:xfrm>
              <a:off x="5085649" y="847603"/>
              <a:ext cx="2923298" cy="1772544"/>
            </a:xfrm>
            <a:custGeom>
              <a:avLst/>
              <a:gdLst/>
              <a:ahLst/>
              <a:cxnLst/>
              <a:rect l="l" t="t" r="r" b="b"/>
              <a:pathLst>
                <a:path w="143036" h="86730" extrusionOk="0">
                  <a:moveTo>
                    <a:pt x="0" y="0"/>
                  </a:moveTo>
                  <a:lnTo>
                    <a:pt x="0" y="86729"/>
                  </a:lnTo>
                  <a:lnTo>
                    <a:pt x="143036" y="86729"/>
                  </a:lnTo>
                  <a:lnTo>
                    <a:pt x="1430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185179" y="1080080"/>
              <a:ext cx="1585051" cy="138403"/>
            </a:xfrm>
            <a:custGeom>
              <a:avLst/>
              <a:gdLst/>
              <a:ahLst/>
              <a:cxnLst/>
              <a:rect l="l" t="t" r="r" b="b"/>
              <a:pathLst>
                <a:path w="77556" h="6772" fill="none" extrusionOk="0">
                  <a:moveTo>
                    <a:pt x="1" y="0"/>
                  </a:moveTo>
                  <a:lnTo>
                    <a:pt x="77556" y="0"/>
                  </a:lnTo>
                  <a:lnTo>
                    <a:pt x="77556" y="6772"/>
                  </a:lnTo>
                  <a:lnTo>
                    <a:pt x="1" y="677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185179" y="1296860"/>
              <a:ext cx="1585051" cy="800394"/>
            </a:xfrm>
            <a:custGeom>
              <a:avLst/>
              <a:gdLst/>
              <a:ahLst/>
              <a:cxnLst/>
              <a:rect l="l" t="t" r="r" b="b"/>
              <a:pathLst>
                <a:path w="77556" h="39163" fill="none" extrusionOk="0">
                  <a:moveTo>
                    <a:pt x="1" y="1"/>
                  </a:moveTo>
                  <a:lnTo>
                    <a:pt x="77556" y="1"/>
                  </a:lnTo>
                  <a:lnTo>
                    <a:pt x="77556" y="39162"/>
                  </a:lnTo>
                  <a:lnTo>
                    <a:pt x="1" y="3916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31190"/>
                  </a:moveTo>
                  <a:lnTo>
                    <a:pt x="52504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52504" y="31190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6492076" y="2218571"/>
              <a:ext cx="259761" cy="20"/>
            </a:xfrm>
            <a:custGeom>
              <a:avLst/>
              <a:gdLst/>
              <a:ahLst/>
              <a:cxnLst/>
              <a:rect l="l" t="t" r="r" b="b"/>
              <a:pathLst>
                <a:path w="12710" h="1" fill="none" extrusionOk="0">
                  <a:moveTo>
                    <a:pt x="0" y="1"/>
                  </a:moveTo>
                  <a:lnTo>
                    <a:pt x="1270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031905" y="2218571"/>
              <a:ext cx="406338" cy="20"/>
            </a:xfrm>
            <a:custGeom>
              <a:avLst/>
              <a:gdLst/>
              <a:ahLst/>
              <a:cxnLst/>
              <a:rect l="l" t="t" r="r" b="b"/>
              <a:pathLst>
                <a:path w="19882" h="1" fill="none" extrusionOk="0">
                  <a:moveTo>
                    <a:pt x="0" y="1"/>
                  </a:moveTo>
                  <a:lnTo>
                    <a:pt x="1988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5404024" y="2218571"/>
              <a:ext cx="548808" cy="20"/>
            </a:xfrm>
            <a:custGeom>
              <a:avLst/>
              <a:gdLst/>
              <a:ahLst/>
              <a:cxnLst/>
              <a:rect l="l" t="t" r="r" b="b"/>
              <a:pathLst>
                <a:path w="26853" h="1" fill="none" extrusionOk="0">
                  <a:moveTo>
                    <a:pt x="0" y="1"/>
                  </a:moveTo>
                  <a:lnTo>
                    <a:pt x="26853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5193354" y="2218571"/>
              <a:ext cx="147293" cy="20"/>
            </a:xfrm>
            <a:custGeom>
              <a:avLst/>
              <a:gdLst/>
              <a:ahLst/>
              <a:cxnLst/>
              <a:rect l="l" t="t" r="r" b="b"/>
              <a:pathLst>
                <a:path w="7207" h="1" fill="none" extrusionOk="0">
                  <a:moveTo>
                    <a:pt x="1" y="1"/>
                  </a:moveTo>
                  <a:lnTo>
                    <a:pt x="720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575822" y="2292207"/>
              <a:ext cx="1176015" cy="20"/>
            </a:xfrm>
            <a:custGeom>
              <a:avLst/>
              <a:gdLst/>
              <a:ahLst/>
              <a:cxnLst/>
              <a:rect l="l" t="t" r="r" b="b"/>
              <a:pathLst>
                <a:path w="57542" h="1" fill="none" extrusionOk="0">
                  <a:moveTo>
                    <a:pt x="0" y="0"/>
                  </a:moveTo>
                  <a:lnTo>
                    <a:pt x="5754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193354" y="2292207"/>
              <a:ext cx="323178" cy="20"/>
            </a:xfrm>
            <a:custGeom>
              <a:avLst/>
              <a:gdLst/>
              <a:ahLst/>
              <a:cxnLst/>
              <a:rect l="l" t="t" r="r" b="b"/>
              <a:pathLst>
                <a:path w="15813" h="1" fill="none" extrusionOk="0">
                  <a:moveTo>
                    <a:pt x="1" y="0"/>
                  </a:moveTo>
                  <a:lnTo>
                    <a:pt x="15812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198246" y="2365823"/>
              <a:ext cx="553591" cy="20"/>
            </a:xfrm>
            <a:custGeom>
              <a:avLst/>
              <a:gdLst/>
              <a:ahLst/>
              <a:cxnLst/>
              <a:rect l="l" t="t" r="r" b="b"/>
              <a:pathLst>
                <a:path w="27087" h="1" fill="none" extrusionOk="0">
                  <a:moveTo>
                    <a:pt x="0" y="1"/>
                  </a:moveTo>
                  <a:lnTo>
                    <a:pt x="2708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649438" y="2365823"/>
              <a:ext cx="470430" cy="20"/>
            </a:xfrm>
            <a:custGeom>
              <a:avLst/>
              <a:gdLst/>
              <a:ahLst/>
              <a:cxnLst/>
              <a:rect l="l" t="t" r="r" b="b"/>
              <a:pathLst>
                <a:path w="23018" h="1" fill="none" extrusionOk="0">
                  <a:moveTo>
                    <a:pt x="1" y="1"/>
                  </a:moveTo>
                  <a:lnTo>
                    <a:pt x="2301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193354" y="2365823"/>
              <a:ext cx="402251" cy="20"/>
            </a:xfrm>
            <a:custGeom>
              <a:avLst/>
              <a:gdLst/>
              <a:ahLst/>
              <a:cxnLst/>
              <a:rect l="l" t="t" r="r" b="b"/>
              <a:pathLst>
                <a:path w="19682" h="1" fill="none" extrusionOk="0">
                  <a:moveTo>
                    <a:pt x="1" y="1"/>
                  </a:moveTo>
                  <a:lnTo>
                    <a:pt x="1968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109608" y="2439460"/>
              <a:ext cx="642228" cy="20"/>
            </a:xfrm>
            <a:custGeom>
              <a:avLst/>
              <a:gdLst/>
              <a:ahLst/>
              <a:cxnLst/>
              <a:rect l="l" t="t" r="r" b="b"/>
              <a:pathLst>
                <a:path w="31424" h="1" fill="none" extrusionOk="0">
                  <a:moveTo>
                    <a:pt x="1" y="0"/>
                  </a:moveTo>
                  <a:lnTo>
                    <a:pt x="31423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585366" y="2439460"/>
              <a:ext cx="460866" cy="20"/>
            </a:xfrm>
            <a:custGeom>
              <a:avLst/>
              <a:gdLst/>
              <a:ahLst/>
              <a:cxnLst/>
              <a:rect l="l" t="t" r="r" b="b"/>
              <a:pathLst>
                <a:path w="22550" h="1" fill="none" extrusionOk="0">
                  <a:moveTo>
                    <a:pt x="0" y="0"/>
                  </a:moveTo>
                  <a:lnTo>
                    <a:pt x="2255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193354" y="2439460"/>
              <a:ext cx="338179" cy="20"/>
            </a:xfrm>
            <a:custGeom>
              <a:avLst/>
              <a:gdLst/>
              <a:ahLst/>
              <a:cxnLst/>
              <a:rect l="l" t="t" r="r" b="b"/>
              <a:pathLst>
                <a:path w="16547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467530" y="2513076"/>
              <a:ext cx="284306" cy="20"/>
            </a:xfrm>
            <a:custGeom>
              <a:avLst/>
              <a:gdLst/>
              <a:ahLst/>
              <a:cxnLst/>
              <a:rect l="l" t="t" r="r" b="b"/>
              <a:pathLst>
                <a:path w="13911" h="1" fill="none" extrusionOk="0">
                  <a:moveTo>
                    <a:pt x="0" y="1"/>
                  </a:moveTo>
                  <a:lnTo>
                    <a:pt x="1391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796015" y="2513076"/>
              <a:ext cx="617683" cy="20"/>
            </a:xfrm>
            <a:custGeom>
              <a:avLst/>
              <a:gdLst/>
              <a:ahLst/>
              <a:cxnLst/>
              <a:rect l="l" t="t" r="r" b="b"/>
              <a:pathLst>
                <a:path w="30223" h="1" fill="none" extrusionOk="0">
                  <a:moveTo>
                    <a:pt x="1" y="1"/>
                  </a:moveTo>
                  <a:lnTo>
                    <a:pt x="3022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516512" y="2513076"/>
              <a:ext cx="225671" cy="20"/>
            </a:xfrm>
            <a:custGeom>
              <a:avLst/>
              <a:gdLst/>
              <a:ahLst/>
              <a:cxnLst/>
              <a:rect l="l" t="t" r="r" b="b"/>
              <a:pathLst>
                <a:path w="11042" h="1" fill="none" extrusionOk="0">
                  <a:moveTo>
                    <a:pt x="0" y="1"/>
                  </a:moveTo>
                  <a:lnTo>
                    <a:pt x="1104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296298" y="2513076"/>
              <a:ext cx="132292" cy="20"/>
            </a:xfrm>
            <a:custGeom>
              <a:avLst/>
              <a:gdLst/>
              <a:ahLst/>
              <a:cxnLst/>
              <a:rect l="l" t="t" r="r" b="b"/>
              <a:pathLst>
                <a:path w="6473" h="1" fill="none" extrusionOk="0">
                  <a:moveTo>
                    <a:pt x="1" y="1"/>
                  </a:moveTo>
                  <a:lnTo>
                    <a:pt x="647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193354" y="2513076"/>
              <a:ext cx="102964" cy="20"/>
            </a:xfrm>
            <a:custGeom>
              <a:avLst/>
              <a:gdLst/>
              <a:ahLst/>
              <a:cxnLst/>
              <a:rect l="l" t="t" r="r" b="b"/>
              <a:pathLst>
                <a:path w="5038" h="1" fill="none" extrusionOk="0">
                  <a:moveTo>
                    <a:pt x="1" y="1"/>
                  </a:moveTo>
                  <a:lnTo>
                    <a:pt x="503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5085649" y="847603"/>
              <a:ext cx="2923298" cy="127510"/>
            </a:xfrm>
            <a:custGeom>
              <a:avLst/>
              <a:gdLst/>
              <a:ahLst/>
              <a:cxnLst/>
              <a:rect l="l" t="t" r="r" b="b"/>
              <a:pathLst>
                <a:path w="143036" h="6239" extrusionOk="0">
                  <a:moveTo>
                    <a:pt x="0" y="0"/>
                  </a:moveTo>
                  <a:lnTo>
                    <a:pt x="0" y="6238"/>
                  </a:lnTo>
                  <a:lnTo>
                    <a:pt x="143036" y="6238"/>
                  </a:lnTo>
                  <a:lnTo>
                    <a:pt x="143036" y="0"/>
                  </a:lnTo>
                  <a:close/>
                </a:path>
              </a:pathLst>
            </a:custGeom>
            <a:solidFill>
              <a:srgbClr val="D0E1A3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5505599" y="885780"/>
              <a:ext cx="2437233" cy="51155"/>
            </a:xfrm>
            <a:custGeom>
              <a:avLst/>
              <a:gdLst/>
              <a:ahLst/>
              <a:cxnLst/>
              <a:rect l="l" t="t" r="r" b="b"/>
              <a:pathLst>
                <a:path w="119253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19252" y="2502"/>
                  </a:lnTo>
                  <a:lnTo>
                    <a:pt x="1192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5130652" y="885780"/>
              <a:ext cx="323832" cy="51155"/>
            </a:xfrm>
            <a:custGeom>
              <a:avLst/>
              <a:gdLst/>
              <a:ahLst/>
              <a:cxnLst/>
              <a:rect l="l" t="t" r="r" b="b"/>
              <a:pathLst>
                <a:path w="15845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5845" y="2502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5865534" y="1515527"/>
              <a:ext cx="291112" cy="336790"/>
            </a:xfrm>
            <a:custGeom>
              <a:avLst/>
              <a:gdLst/>
              <a:ahLst/>
              <a:cxnLst/>
              <a:rect l="l" t="t" r="r" b="b"/>
              <a:pathLst>
                <a:path w="14244" h="16479" extrusionOk="0">
                  <a:moveTo>
                    <a:pt x="0" y="0"/>
                  </a:moveTo>
                  <a:lnTo>
                    <a:pt x="0" y="16479"/>
                  </a:lnTo>
                  <a:lnTo>
                    <a:pt x="14244" y="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005316" y="2853953"/>
              <a:ext cx="98182" cy="366117"/>
            </a:xfrm>
            <a:custGeom>
              <a:avLst/>
              <a:gdLst/>
              <a:ahLst/>
              <a:cxnLst/>
              <a:rect l="l" t="t" r="r" b="b"/>
              <a:pathLst>
                <a:path w="4804" h="17914" extrusionOk="0">
                  <a:moveTo>
                    <a:pt x="1234" y="1"/>
                  </a:moveTo>
                  <a:lnTo>
                    <a:pt x="0" y="234"/>
                  </a:lnTo>
                  <a:lnTo>
                    <a:pt x="3569" y="17913"/>
                  </a:lnTo>
                  <a:lnTo>
                    <a:pt x="4804" y="1764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076888" y="3207767"/>
              <a:ext cx="479975" cy="17065"/>
            </a:xfrm>
            <a:custGeom>
              <a:avLst/>
              <a:gdLst/>
              <a:ahLst/>
              <a:cxnLst/>
              <a:rect l="l" t="t" r="r" b="b"/>
              <a:pathLst>
                <a:path w="23485" h="835" extrusionOk="0">
                  <a:moveTo>
                    <a:pt x="1" y="1"/>
                  </a:moveTo>
                  <a:lnTo>
                    <a:pt x="1" y="835"/>
                  </a:lnTo>
                  <a:lnTo>
                    <a:pt x="23484" y="83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689768" y="4106996"/>
              <a:ext cx="741084" cy="36154"/>
            </a:xfrm>
            <a:custGeom>
              <a:avLst/>
              <a:gdLst/>
              <a:ahLst/>
              <a:cxnLst/>
              <a:rect l="l" t="t" r="r" b="b"/>
              <a:pathLst>
                <a:path w="36261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6260" y="1768"/>
                  </a:lnTo>
                  <a:lnTo>
                    <a:pt x="3626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648872" y="2881768"/>
              <a:ext cx="932624" cy="1552473"/>
            </a:xfrm>
            <a:custGeom>
              <a:avLst/>
              <a:gdLst/>
              <a:ahLst/>
              <a:cxnLst/>
              <a:rect l="l" t="t" r="r" b="b"/>
              <a:pathLst>
                <a:path w="45633" h="75962" extrusionOk="0">
                  <a:moveTo>
                    <a:pt x="41951" y="0"/>
                  </a:moveTo>
                  <a:cubicBezTo>
                    <a:pt x="40058" y="0"/>
                    <a:pt x="39629" y="2376"/>
                    <a:pt x="39629" y="2376"/>
                  </a:cubicBezTo>
                  <a:lnTo>
                    <a:pt x="34859" y="36000"/>
                  </a:lnTo>
                  <a:lnTo>
                    <a:pt x="4203" y="36000"/>
                  </a:lnTo>
                  <a:cubicBezTo>
                    <a:pt x="3369" y="36000"/>
                    <a:pt x="2736" y="36633"/>
                    <a:pt x="2736" y="37434"/>
                  </a:cubicBezTo>
                  <a:lnTo>
                    <a:pt x="2736" y="41170"/>
                  </a:lnTo>
                  <a:lnTo>
                    <a:pt x="0" y="75428"/>
                  </a:lnTo>
                  <a:lnTo>
                    <a:pt x="1635" y="75428"/>
                  </a:lnTo>
                  <a:lnTo>
                    <a:pt x="3670" y="45940"/>
                  </a:lnTo>
                  <a:lnTo>
                    <a:pt x="35659" y="45940"/>
                  </a:lnTo>
                  <a:lnTo>
                    <a:pt x="39962" y="75962"/>
                  </a:lnTo>
                  <a:lnTo>
                    <a:pt x="42130" y="75962"/>
                  </a:lnTo>
                  <a:cubicBezTo>
                    <a:pt x="42130" y="75962"/>
                    <a:pt x="38394" y="49476"/>
                    <a:pt x="39362" y="41037"/>
                  </a:cubicBezTo>
                  <a:cubicBezTo>
                    <a:pt x="40296" y="32597"/>
                    <a:pt x="43732" y="5344"/>
                    <a:pt x="43732" y="5344"/>
                  </a:cubicBezTo>
                  <a:cubicBezTo>
                    <a:pt x="43732" y="5344"/>
                    <a:pt x="45633" y="1141"/>
                    <a:pt x="42898" y="174"/>
                  </a:cubicBezTo>
                  <a:cubicBezTo>
                    <a:pt x="42547" y="53"/>
                    <a:pt x="42233" y="0"/>
                    <a:pt x="41951" y="0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648872" y="2883955"/>
              <a:ext cx="932624" cy="1549612"/>
            </a:xfrm>
            <a:custGeom>
              <a:avLst/>
              <a:gdLst/>
              <a:ahLst/>
              <a:cxnLst/>
              <a:rect l="l" t="t" r="r" b="b"/>
              <a:pathLst>
                <a:path w="45633" h="75822" extrusionOk="0">
                  <a:moveTo>
                    <a:pt x="42698" y="0"/>
                  </a:moveTo>
                  <a:cubicBezTo>
                    <a:pt x="42898" y="434"/>
                    <a:pt x="43031" y="1168"/>
                    <a:pt x="42798" y="2502"/>
                  </a:cubicBezTo>
                  <a:cubicBezTo>
                    <a:pt x="42231" y="5504"/>
                    <a:pt x="36493" y="41196"/>
                    <a:pt x="36493" y="41196"/>
                  </a:cubicBezTo>
                  <a:lnTo>
                    <a:pt x="2702" y="41196"/>
                  </a:lnTo>
                  <a:lnTo>
                    <a:pt x="0" y="75721"/>
                  </a:lnTo>
                  <a:lnTo>
                    <a:pt x="1635" y="75721"/>
                  </a:lnTo>
                  <a:lnTo>
                    <a:pt x="5204" y="45800"/>
                  </a:lnTo>
                  <a:lnTo>
                    <a:pt x="35693" y="45800"/>
                  </a:lnTo>
                  <a:lnTo>
                    <a:pt x="39962" y="75821"/>
                  </a:lnTo>
                  <a:lnTo>
                    <a:pt x="42130" y="75821"/>
                  </a:lnTo>
                  <a:cubicBezTo>
                    <a:pt x="42130" y="75821"/>
                    <a:pt x="38394" y="49336"/>
                    <a:pt x="39362" y="40896"/>
                  </a:cubicBezTo>
                  <a:cubicBezTo>
                    <a:pt x="40329" y="32457"/>
                    <a:pt x="44399" y="5838"/>
                    <a:pt x="44399" y="5838"/>
                  </a:cubicBezTo>
                  <a:cubicBezTo>
                    <a:pt x="44399" y="5838"/>
                    <a:pt x="45633" y="1034"/>
                    <a:pt x="42931" y="67"/>
                  </a:cubicBezTo>
                  <a:cubicBezTo>
                    <a:pt x="42831" y="67"/>
                    <a:pt x="42764" y="34"/>
                    <a:pt x="426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325040" y="3040077"/>
              <a:ext cx="546785" cy="166361"/>
            </a:xfrm>
            <a:custGeom>
              <a:avLst/>
              <a:gdLst/>
              <a:ahLst/>
              <a:cxnLst/>
              <a:rect l="l" t="t" r="r" b="b"/>
              <a:pathLst>
                <a:path w="26754" h="8140" extrusionOk="0">
                  <a:moveTo>
                    <a:pt x="26119" y="0"/>
                  </a:moveTo>
                  <a:lnTo>
                    <a:pt x="9074" y="967"/>
                  </a:lnTo>
                  <a:lnTo>
                    <a:pt x="1502" y="5337"/>
                  </a:lnTo>
                  <a:lnTo>
                    <a:pt x="1" y="7939"/>
                  </a:lnTo>
                  <a:lnTo>
                    <a:pt x="1168" y="8139"/>
                  </a:lnTo>
                  <a:lnTo>
                    <a:pt x="3837" y="6972"/>
                  </a:lnTo>
                  <a:cubicBezTo>
                    <a:pt x="3837" y="6972"/>
                    <a:pt x="6839" y="6438"/>
                    <a:pt x="7706" y="6104"/>
                  </a:cubicBezTo>
                  <a:cubicBezTo>
                    <a:pt x="8574" y="5771"/>
                    <a:pt x="10909" y="3202"/>
                    <a:pt x="10909" y="3202"/>
                  </a:cubicBezTo>
                  <a:lnTo>
                    <a:pt x="26753" y="5771"/>
                  </a:lnTo>
                  <a:lnTo>
                    <a:pt x="2611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012122" y="4116540"/>
              <a:ext cx="445885" cy="295158"/>
            </a:xfrm>
            <a:custGeom>
              <a:avLst/>
              <a:gdLst/>
              <a:ahLst/>
              <a:cxnLst/>
              <a:rect l="l" t="t" r="r" b="b"/>
              <a:pathLst>
                <a:path w="21817" h="14442" extrusionOk="0">
                  <a:moveTo>
                    <a:pt x="16846" y="0"/>
                  </a:moveTo>
                  <a:cubicBezTo>
                    <a:pt x="16846" y="0"/>
                    <a:pt x="13844" y="5237"/>
                    <a:pt x="13444" y="5237"/>
                  </a:cubicBezTo>
                  <a:cubicBezTo>
                    <a:pt x="13217" y="5237"/>
                    <a:pt x="12152" y="5447"/>
                    <a:pt x="10796" y="5447"/>
                  </a:cubicBezTo>
                  <a:cubicBezTo>
                    <a:pt x="9558" y="5447"/>
                    <a:pt x="8078" y="5272"/>
                    <a:pt x="6772" y="4603"/>
                  </a:cubicBezTo>
                  <a:cubicBezTo>
                    <a:pt x="4875" y="3666"/>
                    <a:pt x="3306" y="2870"/>
                    <a:pt x="2227" y="2870"/>
                  </a:cubicBezTo>
                  <a:cubicBezTo>
                    <a:pt x="1733" y="2870"/>
                    <a:pt x="1341" y="3037"/>
                    <a:pt x="1068" y="3436"/>
                  </a:cubicBezTo>
                  <a:cubicBezTo>
                    <a:pt x="635" y="4036"/>
                    <a:pt x="268" y="4670"/>
                    <a:pt x="1" y="5371"/>
                  </a:cubicBezTo>
                  <a:cubicBezTo>
                    <a:pt x="1" y="5371"/>
                    <a:pt x="2569" y="9007"/>
                    <a:pt x="4938" y="10308"/>
                  </a:cubicBezTo>
                  <a:cubicBezTo>
                    <a:pt x="7306" y="11575"/>
                    <a:pt x="8307" y="10908"/>
                    <a:pt x="10775" y="12309"/>
                  </a:cubicBezTo>
                  <a:cubicBezTo>
                    <a:pt x="12864" y="13495"/>
                    <a:pt x="13329" y="14442"/>
                    <a:pt x="14656" y="14442"/>
                  </a:cubicBezTo>
                  <a:cubicBezTo>
                    <a:pt x="14897" y="14442"/>
                    <a:pt x="15166" y="14410"/>
                    <a:pt x="15479" y="14344"/>
                  </a:cubicBezTo>
                  <a:cubicBezTo>
                    <a:pt x="17513" y="13910"/>
                    <a:pt x="18714" y="7372"/>
                    <a:pt x="19248" y="6638"/>
                  </a:cubicBezTo>
                  <a:cubicBezTo>
                    <a:pt x="19782" y="5871"/>
                    <a:pt x="21816" y="1701"/>
                    <a:pt x="21816" y="1701"/>
                  </a:cubicBezTo>
                  <a:lnTo>
                    <a:pt x="168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012122" y="4174869"/>
              <a:ext cx="389293" cy="236830"/>
            </a:xfrm>
            <a:custGeom>
              <a:avLst/>
              <a:gdLst/>
              <a:ahLst/>
              <a:cxnLst/>
              <a:rect l="l" t="t" r="r" b="b"/>
              <a:pathLst>
                <a:path w="19048" h="11588" extrusionOk="0">
                  <a:moveTo>
                    <a:pt x="2229" y="1"/>
                  </a:moveTo>
                  <a:cubicBezTo>
                    <a:pt x="1734" y="1"/>
                    <a:pt x="1341" y="172"/>
                    <a:pt x="1068" y="582"/>
                  </a:cubicBezTo>
                  <a:cubicBezTo>
                    <a:pt x="635" y="1182"/>
                    <a:pt x="268" y="1816"/>
                    <a:pt x="1" y="2517"/>
                  </a:cubicBezTo>
                  <a:cubicBezTo>
                    <a:pt x="1" y="2517"/>
                    <a:pt x="2569" y="6153"/>
                    <a:pt x="4938" y="7454"/>
                  </a:cubicBezTo>
                  <a:cubicBezTo>
                    <a:pt x="7306" y="8721"/>
                    <a:pt x="8307" y="8054"/>
                    <a:pt x="10775" y="9455"/>
                  </a:cubicBezTo>
                  <a:cubicBezTo>
                    <a:pt x="12864" y="10641"/>
                    <a:pt x="13329" y="11588"/>
                    <a:pt x="14656" y="11588"/>
                  </a:cubicBezTo>
                  <a:cubicBezTo>
                    <a:pt x="14897" y="11588"/>
                    <a:pt x="15166" y="11556"/>
                    <a:pt x="15479" y="11490"/>
                  </a:cubicBezTo>
                  <a:cubicBezTo>
                    <a:pt x="17280" y="11123"/>
                    <a:pt x="18414" y="5952"/>
                    <a:pt x="19048" y="4251"/>
                  </a:cubicBezTo>
                  <a:cubicBezTo>
                    <a:pt x="17180" y="3784"/>
                    <a:pt x="15212" y="2650"/>
                    <a:pt x="13944" y="1850"/>
                  </a:cubicBezTo>
                  <a:cubicBezTo>
                    <a:pt x="13711" y="2183"/>
                    <a:pt x="13544" y="2383"/>
                    <a:pt x="13444" y="2383"/>
                  </a:cubicBezTo>
                  <a:cubicBezTo>
                    <a:pt x="13217" y="2383"/>
                    <a:pt x="12152" y="2593"/>
                    <a:pt x="10796" y="2593"/>
                  </a:cubicBezTo>
                  <a:cubicBezTo>
                    <a:pt x="9558" y="2593"/>
                    <a:pt x="8078" y="2418"/>
                    <a:pt x="6772" y="1749"/>
                  </a:cubicBezTo>
                  <a:cubicBezTo>
                    <a:pt x="4876" y="812"/>
                    <a:pt x="3308" y="1"/>
                    <a:pt x="2229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11447" y="4174951"/>
              <a:ext cx="346334" cy="236748"/>
            </a:xfrm>
            <a:custGeom>
              <a:avLst/>
              <a:gdLst/>
              <a:ahLst/>
              <a:cxnLst/>
              <a:rect l="l" t="t" r="r" b="b"/>
              <a:pathLst>
                <a:path w="16946" h="11584" extrusionOk="0">
                  <a:moveTo>
                    <a:pt x="2233" y="1"/>
                  </a:moveTo>
                  <a:cubicBezTo>
                    <a:pt x="1746" y="1"/>
                    <a:pt x="1364" y="172"/>
                    <a:pt x="1101" y="578"/>
                  </a:cubicBezTo>
                  <a:cubicBezTo>
                    <a:pt x="668" y="1178"/>
                    <a:pt x="301" y="1812"/>
                    <a:pt x="0" y="2513"/>
                  </a:cubicBezTo>
                  <a:cubicBezTo>
                    <a:pt x="0" y="2513"/>
                    <a:pt x="2602" y="6149"/>
                    <a:pt x="4937" y="7450"/>
                  </a:cubicBezTo>
                  <a:cubicBezTo>
                    <a:pt x="7306" y="8717"/>
                    <a:pt x="8306" y="8050"/>
                    <a:pt x="10775" y="9451"/>
                  </a:cubicBezTo>
                  <a:cubicBezTo>
                    <a:pt x="12864" y="10637"/>
                    <a:pt x="13352" y="11584"/>
                    <a:pt x="14687" y="11584"/>
                  </a:cubicBezTo>
                  <a:cubicBezTo>
                    <a:pt x="14929" y="11584"/>
                    <a:pt x="15199" y="11552"/>
                    <a:pt x="15512" y="11486"/>
                  </a:cubicBezTo>
                  <a:cubicBezTo>
                    <a:pt x="15545" y="11486"/>
                    <a:pt x="15612" y="11452"/>
                    <a:pt x="15678" y="11419"/>
                  </a:cubicBezTo>
                  <a:lnTo>
                    <a:pt x="15745" y="11419"/>
                  </a:lnTo>
                  <a:lnTo>
                    <a:pt x="15845" y="11352"/>
                  </a:lnTo>
                  <a:lnTo>
                    <a:pt x="15912" y="11319"/>
                  </a:lnTo>
                  <a:lnTo>
                    <a:pt x="16012" y="11252"/>
                  </a:lnTo>
                  <a:lnTo>
                    <a:pt x="16079" y="11186"/>
                  </a:lnTo>
                  <a:lnTo>
                    <a:pt x="16179" y="11085"/>
                  </a:lnTo>
                  <a:lnTo>
                    <a:pt x="16245" y="11019"/>
                  </a:lnTo>
                  <a:cubicBezTo>
                    <a:pt x="16279" y="10985"/>
                    <a:pt x="16312" y="10952"/>
                    <a:pt x="16345" y="10919"/>
                  </a:cubicBezTo>
                  <a:lnTo>
                    <a:pt x="16412" y="10852"/>
                  </a:lnTo>
                  <a:cubicBezTo>
                    <a:pt x="16446" y="10819"/>
                    <a:pt x="16479" y="10785"/>
                    <a:pt x="16512" y="10719"/>
                  </a:cubicBezTo>
                  <a:lnTo>
                    <a:pt x="16579" y="10652"/>
                  </a:lnTo>
                  <a:lnTo>
                    <a:pt x="16679" y="10485"/>
                  </a:lnTo>
                  <a:lnTo>
                    <a:pt x="16712" y="10452"/>
                  </a:lnTo>
                  <a:cubicBezTo>
                    <a:pt x="16812" y="10318"/>
                    <a:pt x="16879" y="10185"/>
                    <a:pt x="16946" y="10018"/>
                  </a:cubicBezTo>
                  <a:cubicBezTo>
                    <a:pt x="14878" y="10018"/>
                    <a:pt x="13443" y="8717"/>
                    <a:pt x="11208" y="7950"/>
                  </a:cubicBezTo>
                  <a:cubicBezTo>
                    <a:pt x="8440" y="6983"/>
                    <a:pt x="8273" y="7750"/>
                    <a:pt x="6238" y="6349"/>
                  </a:cubicBezTo>
                  <a:cubicBezTo>
                    <a:pt x="4203" y="4981"/>
                    <a:pt x="3970" y="4114"/>
                    <a:pt x="3970" y="4114"/>
                  </a:cubicBezTo>
                  <a:lnTo>
                    <a:pt x="5771" y="1278"/>
                  </a:lnTo>
                  <a:cubicBezTo>
                    <a:pt x="4315" y="550"/>
                    <a:pt x="3106" y="1"/>
                    <a:pt x="223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227553" y="3474353"/>
              <a:ext cx="704930" cy="711736"/>
            </a:xfrm>
            <a:custGeom>
              <a:avLst/>
              <a:gdLst/>
              <a:ahLst/>
              <a:cxnLst/>
              <a:rect l="l" t="t" r="r" b="b"/>
              <a:pathLst>
                <a:path w="34492" h="34825" extrusionOk="0">
                  <a:moveTo>
                    <a:pt x="14990" y="1"/>
                  </a:moveTo>
                  <a:cubicBezTo>
                    <a:pt x="12522" y="1"/>
                    <a:pt x="10754" y="1192"/>
                    <a:pt x="9541" y="4603"/>
                  </a:cubicBezTo>
                  <a:lnTo>
                    <a:pt x="1" y="28420"/>
                  </a:lnTo>
                  <a:lnTo>
                    <a:pt x="11375" y="34825"/>
                  </a:lnTo>
                  <a:cubicBezTo>
                    <a:pt x="11375" y="34825"/>
                    <a:pt x="23451" y="7405"/>
                    <a:pt x="23584" y="6871"/>
                  </a:cubicBezTo>
                  <a:cubicBezTo>
                    <a:pt x="23718" y="6338"/>
                    <a:pt x="25819" y="5804"/>
                    <a:pt x="25819" y="5804"/>
                  </a:cubicBezTo>
                  <a:lnTo>
                    <a:pt x="34492" y="6971"/>
                  </a:lnTo>
                  <a:cubicBezTo>
                    <a:pt x="34492" y="6971"/>
                    <a:pt x="21416" y="1201"/>
                    <a:pt x="17580" y="333"/>
                  </a:cubicBezTo>
                  <a:cubicBezTo>
                    <a:pt x="16642" y="123"/>
                    <a:pt x="15780" y="1"/>
                    <a:pt x="1499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605238" y="3876563"/>
              <a:ext cx="308851" cy="440244"/>
            </a:xfrm>
            <a:custGeom>
              <a:avLst/>
              <a:gdLst/>
              <a:ahLst/>
              <a:cxnLst/>
              <a:rect l="l" t="t" r="r" b="b"/>
              <a:pathLst>
                <a:path w="15112" h="21541" extrusionOk="0">
                  <a:moveTo>
                    <a:pt x="6739" y="0"/>
                  </a:moveTo>
                  <a:lnTo>
                    <a:pt x="935" y="3436"/>
                  </a:lnTo>
                  <a:lnTo>
                    <a:pt x="6305" y="8473"/>
                  </a:lnTo>
                  <a:cubicBezTo>
                    <a:pt x="6305" y="8473"/>
                    <a:pt x="4504" y="12976"/>
                    <a:pt x="2336" y="15878"/>
                  </a:cubicBezTo>
                  <a:cubicBezTo>
                    <a:pt x="201" y="18781"/>
                    <a:pt x="1" y="20448"/>
                    <a:pt x="935" y="21116"/>
                  </a:cubicBezTo>
                  <a:cubicBezTo>
                    <a:pt x="1349" y="21401"/>
                    <a:pt x="1940" y="21540"/>
                    <a:pt x="2581" y="21540"/>
                  </a:cubicBezTo>
                  <a:cubicBezTo>
                    <a:pt x="3436" y="21540"/>
                    <a:pt x="4379" y="21292"/>
                    <a:pt x="5104" y="20815"/>
                  </a:cubicBezTo>
                  <a:cubicBezTo>
                    <a:pt x="6405" y="19948"/>
                    <a:pt x="13677" y="12776"/>
                    <a:pt x="14544" y="11475"/>
                  </a:cubicBezTo>
                  <a:cubicBezTo>
                    <a:pt x="15111" y="10575"/>
                    <a:pt x="14945" y="9374"/>
                    <a:pt x="14144" y="8707"/>
                  </a:cubicBezTo>
                  <a:cubicBezTo>
                    <a:pt x="13810" y="8473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605238" y="3970637"/>
              <a:ext cx="309526" cy="346170"/>
            </a:xfrm>
            <a:custGeom>
              <a:avLst/>
              <a:gdLst/>
              <a:ahLst/>
              <a:cxnLst/>
              <a:rect l="l" t="t" r="r" b="b"/>
              <a:pathLst>
                <a:path w="15145" h="16938" extrusionOk="0">
                  <a:moveTo>
                    <a:pt x="10608" y="1"/>
                  </a:moveTo>
                  <a:cubicBezTo>
                    <a:pt x="9040" y="1902"/>
                    <a:pt x="6205" y="2970"/>
                    <a:pt x="5605" y="3203"/>
                  </a:cubicBezTo>
                  <a:lnTo>
                    <a:pt x="6338" y="3870"/>
                  </a:lnTo>
                  <a:cubicBezTo>
                    <a:pt x="6338" y="3870"/>
                    <a:pt x="4504" y="8373"/>
                    <a:pt x="2369" y="11275"/>
                  </a:cubicBezTo>
                  <a:cubicBezTo>
                    <a:pt x="201" y="14178"/>
                    <a:pt x="1" y="15845"/>
                    <a:pt x="968" y="16513"/>
                  </a:cubicBezTo>
                  <a:cubicBezTo>
                    <a:pt x="1382" y="16798"/>
                    <a:pt x="1974" y="16937"/>
                    <a:pt x="2614" y="16937"/>
                  </a:cubicBezTo>
                  <a:cubicBezTo>
                    <a:pt x="3470" y="16937"/>
                    <a:pt x="4413" y="16689"/>
                    <a:pt x="5138" y="16212"/>
                  </a:cubicBezTo>
                  <a:cubicBezTo>
                    <a:pt x="6405" y="15345"/>
                    <a:pt x="13710" y="8173"/>
                    <a:pt x="14578" y="6872"/>
                  </a:cubicBezTo>
                  <a:cubicBezTo>
                    <a:pt x="15145" y="5972"/>
                    <a:pt x="14945" y="4771"/>
                    <a:pt x="14144" y="4104"/>
                  </a:cubicBezTo>
                  <a:cubicBezTo>
                    <a:pt x="14011" y="3970"/>
                    <a:pt x="12343" y="2036"/>
                    <a:pt x="10608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606608" y="4056536"/>
              <a:ext cx="306787" cy="260272"/>
            </a:xfrm>
            <a:custGeom>
              <a:avLst/>
              <a:gdLst/>
              <a:ahLst/>
              <a:cxnLst/>
              <a:rect l="l" t="t" r="r" b="b"/>
              <a:pathLst>
                <a:path w="15011" h="12735" extrusionOk="0">
                  <a:moveTo>
                    <a:pt x="14210" y="1"/>
                  </a:moveTo>
                  <a:cubicBezTo>
                    <a:pt x="14144" y="735"/>
                    <a:pt x="13877" y="1435"/>
                    <a:pt x="13410" y="2036"/>
                  </a:cubicBezTo>
                  <a:cubicBezTo>
                    <a:pt x="12142" y="3637"/>
                    <a:pt x="4970" y="10275"/>
                    <a:pt x="4970" y="10275"/>
                  </a:cubicBezTo>
                  <a:lnTo>
                    <a:pt x="1635" y="7973"/>
                  </a:lnTo>
                  <a:cubicBezTo>
                    <a:pt x="100" y="10308"/>
                    <a:pt x="0" y="11742"/>
                    <a:pt x="868" y="12310"/>
                  </a:cubicBezTo>
                  <a:cubicBezTo>
                    <a:pt x="1282" y="12595"/>
                    <a:pt x="1873" y="12734"/>
                    <a:pt x="2514" y="12734"/>
                  </a:cubicBezTo>
                  <a:cubicBezTo>
                    <a:pt x="3369" y="12734"/>
                    <a:pt x="4312" y="12486"/>
                    <a:pt x="5037" y="12009"/>
                  </a:cubicBezTo>
                  <a:cubicBezTo>
                    <a:pt x="6305" y="11142"/>
                    <a:pt x="13610" y="3970"/>
                    <a:pt x="14477" y="2669"/>
                  </a:cubicBezTo>
                  <a:cubicBezTo>
                    <a:pt x="15011" y="1835"/>
                    <a:pt x="14911" y="735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81123" y="4023775"/>
              <a:ext cx="54343" cy="45964"/>
            </a:xfrm>
            <a:custGeom>
              <a:avLst/>
              <a:gdLst/>
              <a:ahLst/>
              <a:cxnLst/>
              <a:rect l="l" t="t" r="r" b="b"/>
              <a:pathLst>
                <a:path w="2659" h="2249" extrusionOk="0">
                  <a:moveTo>
                    <a:pt x="1562" y="1"/>
                  </a:moveTo>
                  <a:cubicBezTo>
                    <a:pt x="1542" y="1"/>
                    <a:pt x="1522" y="1"/>
                    <a:pt x="1502" y="3"/>
                  </a:cubicBezTo>
                  <a:cubicBezTo>
                    <a:pt x="501" y="3"/>
                    <a:pt x="1" y="1237"/>
                    <a:pt x="735" y="1937"/>
                  </a:cubicBezTo>
                  <a:cubicBezTo>
                    <a:pt x="960" y="2153"/>
                    <a:pt x="1230" y="2248"/>
                    <a:pt x="1494" y="2248"/>
                  </a:cubicBezTo>
                  <a:cubicBezTo>
                    <a:pt x="2090" y="2248"/>
                    <a:pt x="2659" y="1763"/>
                    <a:pt x="2636" y="1070"/>
                  </a:cubicBezTo>
                  <a:cubicBezTo>
                    <a:pt x="2604" y="458"/>
                    <a:pt x="2135" y="1"/>
                    <a:pt x="15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34379" y="3234356"/>
              <a:ext cx="1128293" cy="791524"/>
            </a:xfrm>
            <a:custGeom>
              <a:avLst/>
              <a:gdLst/>
              <a:ahLst/>
              <a:cxnLst/>
              <a:rect l="l" t="t" r="r" b="b"/>
              <a:pathLst>
                <a:path w="55207" h="38729" extrusionOk="0">
                  <a:moveTo>
                    <a:pt x="32924" y="1"/>
                  </a:moveTo>
                  <a:lnTo>
                    <a:pt x="32824" y="1002"/>
                  </a:lnTo>
                  <a:lnTo>
                    <a:pt x="32290" y="2803"/>
                  </a:lnTo>
                  <a:cubicBezTo>
                    <a:pt x="32290" y="2803"/>
                    <a:pt x="16078" y="3036"/>
                    <a:pt x="9007" y="4971"/>
                  </a:cubicBezTo>
                  <a:cubicBezTo>
                    <a:pt x="1935" y="6873"/>
                    <a:pt x="0" y="7973"/>
                    <a:pt x="534" y="11909"/>
                  </a:cubicBezTo>
                  <a:cubicBezTo>
                    <a:pt x="1068" y="15879"/>
                    <a:pt x="12009" y="38729"/>
                    <a:pt x="12009" y="38729"/>
                  </a:cubicBezTo>
                  <a:cubicBezTo>
                    <a:pt x="14210" y="38095"/>
                    <a:pt x="16379" y="37328"/>
                    <a:pt x="18447" y="36360"/>
                  </a:cubicBezTo>
                  <a:cubicBezTo>
                    <a:pt x="20915" y="35159"/>
                    <a:pt x="23250" y="33725"/>
                    <a:pt x="25418" y="32057"/>
                  </a:cubicBezTo>
                  <a:lnTo>
                    <a:pt x="17279" y="16513"/>
                  </a:lnTo>
                  <a:lnTo>
                    <a:pt x="17279" y="16513"/>
                  </a:lnTo>
                  <a:cubicBezTo>
                    <a:pt x="17280" y="16513"/>
                    <a:pt x="26586" y="18447"/>
                    <a:pt x="36993" y="19415"/>
                  </a:cubicBezTo>
                  <a:cubicBezTo>
                    <a:pt x="39462" y="19644"/>
                    <a:pt x="41594" y="19759"/>
                    <a:pt x="43431" y="19759"/>
                  </a:cubicBezTo>
                  <a:cubicBezTo>
                    <a:pt x="49338" y="19759"/>
                    <a:pt x="52208" y="18571"/>
                    <a:pt x="53505" y="16179"/>
                  </a:cubicBezTo>
                  <a:cubicBezTo>
                    <a:pt x="55206" y="13077"/>
                    <a:pt x="52338" y="668"/>
                    <a:pt x="52338" y="668"/>
                  </a:cubicBezTo>
                  <a:lnTo>
                    <a:pt x="3292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461399" y="3486616"/>
              <a:ext cx="126140" cy="85919"/>
            </a:xfrm>
            <a:custGeom>
              <a:avLst/>
              <a:gdLst/>
              <a:ahLst/>
              <a:cxnLst/>
              <a:rect l="l" t="t" r="r" b="b"/>
              <a:pathLst>
                <a:path w="6172" h="4204" fill="none" extrusionOk="0">
                  <a:moveTo>
                    <a:pt x="6171" y="4203"/>
                  </a:moveTo>
                  <a:cubicBezTo>
                    <a:pt x="4003" y="2936"/>
                    <a:pt x="1935" y="15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39759" y="2428546"/>
              <a:ext cx="501782" cy="864588"/>
            </a:xfrm>
            <a:custGeom>
              <a:avLst/>
              <a:gdLst/>
              <a:ahLst/>
              <a:cxnLst/>
              <a:rect l="l" t="t" r="r" b="b"/>
              <a:pathLst>
                <a:path w="24552" h="42304" extrusionOk="0">
                  <a:moveTo>
                    <a:pt x="12643" y="1"/>
                  </a:moveTo>
                  <a:lnTo>
                    <a:pt x="4704" y="8273"/>
                  </a:lnTo>
                  <a:cubicBezTo>
                    <a:pt x="4704" y="8273"/>
                    <a:pt x="1068" y="19114"/>
                    <a:pt x="534" y="22417"/>
                  </a:cubicBezTo>
                  <a:cubicBezTo>
                    <a:pt x="0" y="25719"/>
                    <a:pt x="301" y="40196"/>
                    <a:pt x="301" y="40196"/>
                  </a:cubicBezTo>
                  <a:cubicBezTo>
                    <a:pt x="301" y="40196"/>
                    <a:pt x="7336" y="42304"/>
                    <a:pt x="12255" y="42304"/>
                  </a:cubicBezTo>
                  <a:cubicBezTo>
                    <a:pt x="12767" y="42304"/>
                    <a:pt x="13255" y="42281"/>
                    <a:pt x="13710" y="42231"/>
                  </a:cubicBezTo>
                  <a:cubicBezTo>
                    <a:pt x="18547" y="41697"/>
                    <a:pt x="24551" y="40730"/>
                    <a:pt x="24551" y="40730"/>
                  </a:cubicBezTo>
                  <a:cubicBezTo>
                    <a:pt x="24551" y="40730"/>
                    <a:pt x="23484" y="21549"/>
                    <a:pt x="22516" y="14911"/>
                  </a:cubicBezTo>
                  <a:cubicBezTo>
                    <a:pt x="21549" y="8273"/>
                    <a:pt x="19314" y="4404"/>
                    <a:pt x="17146" y="2803"/>
                  </a:cubicBezTo>
                  <a:cubicBezTo>
                    <a:pt x="15745" y="1735"/>
                    <a:pt x="14244" y="801"/>
                    <a:pt x="12643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537059" y="2184604"/>
              <a:ext cx="372249" cy="388496"/>
            </a:xfrm>
            <a:custGeom>
              <a:avLst/>
              <a:gdLst/>
              <a:ahLst/>
              <a:cxnLst/>
              <a:rect l="l" t="t" r="r" b="b"/>
              <a:pathLst>
                <a:path w="18214" h="19009" extrusionOk="0">
                  <a:moveTo>
                    <a:pt x="14913" y="1"/>
                  </a:moveTo>
                  <a:cubicBezTo>
                    <a:pt x="12505" y="1"/>
                    <a:pt x="1" y="1663"/>
                    <a:pt x="1" y="1663"/>
                  </a:cubicBezTo>
                  <a:lnTo>
                    <a:pt x="635" y="3464"/>
                  </a:lnTo>
                  <a:cubicBezTo>
                    <a:pt x="868" y="4832"/>
                    <a:pt x="1335" y="6133"/>
                    <a:pt x="2036" y="7333"/>
                  </a:cubicBezTo>
                  <a:cubicBezTo>
                    <a:pt x="3103" y="9035"/>
                    <a:pt x="4604" y="9802"/>
                    <a:pt x="4170" y="11503"/>
                  </a:cubicBezTo>
                  <a:cubicBezTo>
                    <a:pt x="3737" y="13204"/>
                    <a:pt x="3770" y="14405"/>
                    <a:pt x="5004" y="14505"/>
                  </a:cubicBezTo>
                  <a:lnTo>
                    <a:pt x="6305" y="14605"/>
                  </a:lnTo>
                  <a:cubicBezTo>
                    <a:pt x="6305" y="14605"/>
                    <a:pt x="8874" y="19008"/>
                    <a:pt x="10809" y="19008"/>
                  </a:cubicBezTo>
                  <a:cubicBezTo>
                    <a:pt x="12743" y="19008"/>
                    <a:pt x="18214" y="14105"/>
                    <a:pt x="18214" y="14105"/>
                  </a:cubicBezTo>
                  <a:cubicBezTo>
                    <a:pt x="18214" y="14105"/>
                    <a:pt x="15312" y="462"/>
                    <a:pt x="15312" y="62"/>
                  </a:cubicBezTo>
                  <a:cubicBezTo>
                    <a:pt x="15312" y="20"/>
                    <a:pt x="15170" y="1"/>
                    <a:pt x="149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612064" y="2095231"/>
              <a:ext cx="522914" cy="583531"/>
            </a:xfrm>
            <a:custGeom>
              <a:avLst/>
              <a:gdLst/>
              <a:ahLst/>
              <a:cxnLst/>
              <a:rect l="l" t="t" r="r" b="b"/>
              <a:pathLst>
                <a:path w="25586" h="28552" extrusionOk="0">
                  <a:moveTo>
                    <a:pt x="15512" y="1"/>
                  </a:moveTo>
                  <a:cubicBezTo>
                    <a:pt x="13772" y="1"/>
                    <a:pt x="11725" y="765"/>
                    <a:pt x="10441" y="1432"/>
                  </a:cubicBezTo>
                  <a:lnTo>
                    <a:pt x="10341" y="1299"/>
                  </a:lnTo>
                  <a:lnTo>
                    <a:pt x="167" y="4201"/>
                  </a:lnTo>
                  <a:cubicBezTo>
                    <a:pt x="0" y="5068"/>
                    <a:pt x="400" y="5902"/>
                    <a:pt x="1134" y="6336"/>
                  </a:cubicBezTo>
                  <a:cubicBezTo>
                    <a:pt x="3269" y="7937"/>
                    <a:pt x="5771" y="8938"/>
                    <a:pt x="8439" y="9205"/>
                  </a:cubicBezTo>
                  <a:cubicBezTo>
                    <a:pt x="9173" y="13741"/>
                    <a:pt x="10241" y="20513"/>
                    <a:pt x="10241" y="23081"/>
                  </a:cubicBezTo>
                  <a:cubicBezTo>
                    <a:pt x="10241" y="27017"/>
                    <a:pt x="8740" y="28552"/>
                    <a:pt x="8740" y="28552"/>
                  </a:cubicBezTo>
                  <a:cubicBezTo>
                    <a:pt x="8740" y="28552"/>
                    <a:pt x="15611" y="26384"/>
                    <a:pt x="19581" y="22648"/>
                  </a:cubicBezTo>
                  <a:cubicBezTo>
                    <a:pt x="21882" y="20479"/>
                    <a:pt x="23917" y="18044"/>
                    <a:pt x="25585" y="15342"/>
                  </a:cubicBezTo>
                  <a:cubicBezTo>
                    <a:pt x="25585" y="15342"/>
                    <a:pt x="19147" y="8070"/>
                    <a:pt x="18713" y="2800"/>
                  </a:cubicBezTo>
                  <a:cubicBezTo>
                    <a:pt x="18535" y="689"/>
                    <a:pt x="17162" y="1"/>
                    <a:pt x="1551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778405" y="2254030"/>
              <a:ext cx="6152" cy="29328"/>
            </a:xfrm>
            <a:custGeom>
              <a:avLst/>
              <a:gdLst/>
              <a:ahLst/>
              <a:cxnLst/>
              <a:rect l="l" t="t" r="r" b="b"/>
              <a:pathLst>
                <a:path w="301" h="1435" fill="none" extrusionOk="0">
                  <a:moveTo>
                    <a:pt x="300" y="1435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82306" y="2228810"/>
              <a:ext cx="352772" cy="101595"/>
            </a:xfrm>
            <a:custGeom>
              <a:avLst/>
              <a:gdLst/>
              <a:ahLst/>
              <a:cxnLst/>
              <a:rect l="l" t="t" r="r" b="b"/>
              <a:pathLst>
                <a:path w="17261" h="4971" extrusionOk="0">
                  <a:moveTo>
                    <a:pt x="17213" y="0"/>
                  </a:moveTo>
                  <a:cubicBezTo>
                    <a:pt x="17192" y="0"/>
                    <a:pt x="17153" y="8"/>
                    <a:pt x="17095" y="25"/>
                  </a:cubicBezTo>
                  <a:lnTo>
                    <a:pt x="17095" y="25"/>
                  </a:lnTo>
                  <a:cubicBezTo>
                    <a:pt x="17216" y="9"/>
                    <a:pt x="17261" y="0"/>
                    <a:pt x="17213" y="0"/>
                  </a:cubicBezTo>
                  <a:close/>
                  <a:moveTo>
                    <a:pt x="17095" y="25"/>
                  </a:moveTo>
                  <a:cubicBezTo>
                    <a:pt x="16028" y="164"/>
                    <a:pt x="9030" y="865"/>
                    <a:pt x="7173" y="1134"/>
                  </a:cubicBezTo>
                  <a:cubicBezTo>
                    <a:pt x="7173" y="1134"/>
                    <a:pt x="1" y="4970"/>
                    <a:pt x="2369" y="4970"/>
                  </a:cubicBezTo>
                  <a:cubicBezTo>
                    <a:pt x="4672" y="4970"/>
                    <a:pt x="15747" y="400"/>
                    <a:pt x="17095" y="25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455431" y="1953374"/>
              <a:ext cx="633869" cy="302516"/>
            </a:xfrm>
            <a:custGeom>
              <a:avLst/>
              <a:gdLst/>
              <a:ahLst/>
              <a:cxnLst/>
              <a:rect l="l" t="t" r="r" b="b"/>
              <a:pathLst>
                <a:path w="31015" h="14802" extrusionOk="0">
                  <a:moveTo>
                    <a:pt x="21574" y="1"/>
                  </a:moveTo>
                  <a:cubicBezTo>
                    <a:pt x="16137" y="1"/>
                    <a:pt x="3128" y="6739"/>
                    <a:pt x="1193" y="11376"/>
                  </a:cubicBezTo>
                  <a:cubicBezTo>
                    <a:pt x="0" y="14263"/>
                    <a:pt x="1249" y="14801"/>
                    <a:pt x="2345" y="14801"/>
                  </a:cubicBezTo>
                  <a:cubicBezTo>
                    <a:pt x="2997" y="14801"/>
                    <a:pt x="3595" y="14611"/>
                    <a:pt x="3595" y="14611"/>
                  </a:cubicBezTo>
                  <a:cubicBezTo>
                    <a:pt x="3595" y="14611"/>
                    <a:pt x="26077" y="13510"/>
                    <a:pt x="26878" y="13510"/>
                  </a:cubicBezTo>
                  <a:cubicBezTo>
                    <a:pt x="27645" y="13510"/>
                    <a:pt x="29413" y="13177"/>
                    <a:pt x="30214" y="10642"/>
                  </a:cubicBezTo>
                  <a:cubicBezTo>
                    <a:pt x="31014" y="8073"/>
                    <a:pt x="26978" y="1"/>
                    <a:pt x="21574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571149" y="2167437"/>
              <a:ext cx="488824" cy="58656"/>
            </a:xfrm>
            <a:custGeom>
              <a:avLst/>
              <a:gdLst/>
              <a:ahLst/>
              <a:cxnLst/>
              <a:rect l="l" t="t" r="r" b="b"/>
              <a:pathLst>
                <a:path w="23918" h="2870" fill="none" extrusionOk="0">
                  <a:moveTo>
                    <a:pt x="1" y="2703"/>
                  </a:moveTo>
                  <a:cubicBezTo>
                    <a:pt x="1" y="2703"/>
                    <a:pt x="7806" y="2870"/>
                    <a:pt x="14511" y="1936"/>
                  </a:cubicBezTo>
                  <a:cubicBezTo>
                    <a:pt x="21182" y="968"/>
                    <a:pt x="23918" y="1"/>
                    <a:pt x="23918" y="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24757" y="2209722"/>
              <a:ext cx="215452" cy="3413"/>
            </a:xfrm>
            <a:custGeom>
              <a:avLst/>
              <a:gdLst/>
              <a:ahLst/>
              <a:cxnLst/>
              <a:rect l="l" t="t" r="r" b="b"/>
              <a:pathLst>
                <a:path w="10542" h="167" fill="none" extrusionOk="0">
                  <a:moveTo>
                    <a:pt x="10541" y="0"/>
                  </a:moveTo>
                  <a:lnTo>
                    <a:pt x="1" y="167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265056" y="3057101"/>
              <a:ext cx="830376" cy="215636"/>
            </a:xfrm>
            <a:custGeom>
              <a:avLst/>
              <a:gdLst/>
              <a:ahLst/>
              <a:cxnLst/>
              <a:rect l="l" t="t" r="r" b="b"/>
              <a:pathLst>
                <a:path w="40630" h="10551" extrusionOk="0">
                  <a:moveTo>
                    <a:pt x="11832" y="1"/>
                  </a:moveTo>
                  <a:cubicBezTo>
                    <a:pt x="11611" y="1"/>
                    <a:pt x="11455" y="12"/>
                    <a:pt x="11375" y="34"/>
                  </a:cubicBezTo>
                  <a:cubicBezTo>
                    <a:pt x="10208" y="335"/>
                    <a:pt x="6005" y="1535"/>
                    <a:pt x="6005" y="1535"/>
                  </a:cubicBezTo>
                  <a:lnTo>
                    <a:pt x="2669" y="1736"/>
                  </a:lnTo>
                  <a:lnTo>
                    <a:pt x="0" y="6239"/>
                  </a:lnTo>
                  <a:lnTo>
                    <a:pt x="868" y="6239"/>
                  </a:lnTo>
                  <a:lnTo>
                    <a:pt x="2802" y="3570"/>
                  </a:lnTo>
                  <a:lnTo>
                    <a:pt x="4003" y="3570"/>
                  </a:lnTo>
                  <a:lnTo>
                    <a:pt x="1968" y="5905"/>
                  </a:lnTo>
                  <a:lnTo>
                    <a:pt x="1101" y="7206"/>
                  </a:lnTo>
                  <a:lnTo>
                    <a:pt x="4070" y="7306"/>
                  </a:lnTo>
                  <a:lnTo>
                    <a:pt x="4537" y="6939"/>
                  </a:lnTo>
                  <a:lnTo>
                    <a:pt x="6238" y="5472"/>
                  </a:lnTo>
                  <a:lnTo>
                    <a:pt x="5704" y="7106"/>
                  </a:lnTo>
                  <a:lnTo>
                    <a:pt x="6338" y="7106"/>
                  </a:lnTo>
                  <a:lnTo>
                    <a:pt x="7839" y="4504"/>
                  </a:lnTo>
                  <a:lnTo>
                    <a:pt x="9874" y="3437"/>
                  </a:lnTo>
                  <a:lnTo>
                    <a:pt x="12009" y="1936"/>
                  </a:lnTo>
                  <a:cubicBezTo>
                    <a:pt x="12009" y="1936"/>
                    <a:pt x="33891" y="9541"/>
                    <a:pt x="34425" y="9875"/>
                  </a:cubicBezTo>
                  <a:cubicBezTo>
                    <a:pt x="34790" y="10080"/>
                    <a:pt x="35451" y="10550"/>
                    <a:pt x="36141" y="10550"/>
                  </a:cubicBezTo>
                  <a:cubicBezTo>
                    <a:pt x="36461" y="10550"/>
                    <a:pt x="36787" y="10449"/>
                    <a:pt x="37093" y="10175"/>
                  </a:cubicBezTo>
                  <a:cubicBezTo>
                    <a:pt x="38061" y="9341"/>
                    <a:pt x="40629" y="2136"/>
                    <a:pt x="40629" y="2136"/>
                  </a:cubicBezTo>
                  <a:lnTo>
                    <a:pt x="31323" y="668"/>
                  </a:lnTo>
                  <a:lnTo>
                    <a:pt x="29922" y="1969"/>
                  </a:lnTo>
                  <a:cubicBezTo>
                    <a:pt x="29922" y="1969"/>
                    <a:pt x="14842" y="1"/>
                    <a:pt x="1183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717726" y="3070754"/>
              <a:ext cx="378380" cy="202331"/>
            </a:xfrm>
            <a:custGeom>
              <a:avLst/>
              <a:gdLst/>
              <a:ahLst/>
              <a:cxnLst/>
              <a:rect l="l" t="t" r="r" b="b"/>
              <a:pathLst>
                <a:path w="18514" h="9900" extrusionOk="0">
                  <a:moveTo>
                    <a:pt x="9174" y="0"/>
                  </a:moveTo>
                  <a:lnTo>
                    <a:pt x="7773" y="1301"/>
                  </a:lnTo>
                  <a:cubicBezTo>
                    <a:pt x="7773" y="1301"/>
                    <a:pt x="4570" y="867"/>
                    <a:pt x="834" y="434"/>
                  </a:cubicBezTo>
                  <a:lnTo>
                    <a:pt x="0" y="4804"/>
                  </a:lnTo>
                  <a:cubicBezTo>
                    <a:pt x="5805" y="6838"/>
                    <a:pt x="11976" y="9040"/>
                    <a:pt x="12309" y="9207"/>
                  </a:cubicBezTo>
                  <a:cubicBezTo>
                    <a:pt x="12675" y="9436"/>
                    <a:pt x="13339" y="9900"/>
                    <a:pt x="14033" y="9900"/>
                  </a:cubicBezTo>
                  <a:cubicBezTo>
                    <a:pt x="14350" y="9900"/>
                    <a:pt x="14674" y="9802"/>
                    <a:pt x="14978" y="9540"/>
                  </a:cubicBezTo>
                  <a:cubicBezTo>
                    <a:pt x="15945" y="8673"/>
                    <a:pt x="18514" y="1501"/>
                    <a:pt x="18514" y="1501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4523" y="2737377"/>
              <a:ext cx="315657" cy="407708"/>
            </a:xfrm>
            <a:custGeom>
              <a:avLst/>
              <a:gdLst/>
              <a:ahLst/>
              <a:cxnLst/>
              <a:rect l="l" t="t" r="r" b="b"/>
              <a:pathLst>
                <a:path w="15445" h="19949" extrusionOk="0">
                  <a:moveTo>
                    <a:pt x="4637" y="1"/>
                  </a:moveTo>
                  <a:lnTo>
                    <a:pt x="1" y="15545"/>
                  </a:lnTo>
                  <a:cubicBezTo>
                    <a:pt x="1" y="15545"/>
                    <a:pt x="401" y="17680"/>
                    <a:pt x="4704" y="18881"/>
                  </a:cubicBezTo>
                  <a:cubicBezTo>
                    <a:pt x="7072" y="19581"/>
                    <a:pt x="9541" y="19948"/>
                    <a:pt x="12009" y="19948"/>
                  </a:cubicBezTo>
                  <a:lnTo>
                    <a:pt x="15445" y="6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104172" y="3245944"/>
              <a:ext cx="76375" cy="1140576"/>
            </a:xfrm>
            <a:custGeom>
              <a:avLst/>
              <a:gdLst/>
              <a:ahLst/>
              <a:cxnLst/>
              <a:rect l="l" t="t" r="r" b="b"/>
              <a:pathLst>
                <a:path w="3737" h="55808" extrusionOk="0">
                  <a:moveTo>
                    <a:pt x="0" y="1"/>
                  </a:moveTo>
                  <a:lnTo>
                    <a:pt x="0" y="55808"/>
                  </a:lnTo>
                  <a:lnTo>
                    <a:pt x="3736" y="55808"/>
                  </a:lnTo>
                  <a:lnTo>
                    <a:pt x="37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562190" y="3226181"/>
              <a:ext cx="1141230" cy="47068"/>
            </a:xfrm>
            <a:custGeom>
              <a:avLst/>
              <a:gdLst/>
              <a:ahLst/>
              <a:cxnLst/>
              <a:rect l="l" t="t" r="r" b="b"/>
              <a:pathLst>
                <a:path w="55840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55840" y="2302"/>
                  </a:lnTo>
                  <a:lnTo>
                    <a:pt x="558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31249" y="4385825"/>
              <a:ext cx="822201" cy="47047"/>
            </a:xfrm>
            <a:custGeom>
              <a:avLst/>
              <a:gdLst/>
              <a:ahLst/>
              <a:cxnLst/>
              <a:rect l="l" t="t" r="r" b="b"/>
              <a:pathLst>
                <a:path w="40230" h="2302" extrusionOk="0">
                  <a:moveTo>
                    <a:pt x="2336" y="0"/>
                  </a:moveTo>
                  <a:cubicBezTo>
                    <a:pt x="1035" y="0"/>
                    <a:pt x="1" y="1034"/>
                    <a:pt x="1" y="2302"/>
                  </a:cubicBezTo>
                  <a:lnTo>
                    <a:pt x="40229" y="2302"/>
                  </a:lnTo>
                  <a:cubicBezTo>
                    <a:pt x="40229" y="1034"/>
                    <a:pt x="39195" y="0"/>
                    <a:pt x="3792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5719661" y="2954178"/>
              <a:ext cx="194994" cy="280198"/>
            </a:xfrm>
            <a:custGeom>
              <a:avLst/>
              <a:gdLst/>
              <a:ahLst/>
              <a:cxnLst/>
              <a:rect l="l" t="t" r="r" b="b"/>
              <a:pathLst>
                <a:path w="9541" h="13710" extrusionOk="0">
                  <a:moveTo>
                    <a:pt x="1" y="0"/>
                  </a:moveTo>
                  <a:lnTo>
                    <a:pt x="1101" y="13710"/>
                  </a:lnTo>
                  <a:lnTo>
                    <a:pt x="8440" y="13710"/>
                  </a:lnTo>
                  <a:lnTo>
                    <a:pt x="95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5706029" y="2926220"/>
              <a:ext cx="216127" cy="64112"/>
            </a:xfrm>
            <a:custGeom>
              <a:avLst/>
              <a:gdLst/>
              <a:ahLst/>
              <a:cxnLst/>
              <a:rect l="l" t="t" r="r" b="b"/>
              <a:pathLst>
                <a:path w="10575" h="3137" extrusionOk="0">
                  <a:moveTo>
                    <a:pt x="0" y="0"/>
                  </a:moveTo>
                  <a:lnTo>
                    <a:pt x="0" y="3136"/>
                  </a:lnTo>
                  <a:lnTo>
                    <a:pt x="10575" y="3136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5727162" y="3053709"/>
              <a:ext cx="179319" cy="102964"/>
            </a:xfrm>
            <a:custGeom>
              <a:avLst/>
              <a:gdLst/>
              <a:ahLst/>
              <a:cxnLst/>
              <a:rect l="l" t="t" r="r" b="b"/>
              <a:pathLst>
                <a:path w="8774" h="5038" extrusionOk="0">
                  <a:moveTo>
                    <a:pt x="1" y="0"/>
                  </a:moveTo>
                  <a:lnTo>
                    <a:pt x="434" y="5037"/>
                  </a:lnTo>
                  <a:lnTo>
                    <a:pt x="8373" y="5037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60217" y="11748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 rot="8099929" flipH="1">
              <a:off x="5618741" y="3556113"/>
              <a:ext cx="1857114" cy="179450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428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60"/>
          <p:cNvSpPr/>
          <p:nvPr/>
        </p:nvSpPr>
        <p:spPr>
          <a:xfrm>
            <a:off x="5660975" y="154677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60"/>
          <p:cNvSpPr txBox="1">
            <a:spLocks noGrp="1"/>
          </p:cNvSpPr>
          <p:nvPr>
            <p:ph type="title" idx="2"/>
          </p:nvPr>
        </p:nvSpPr>
        <p:spPr>
          <a:xfrm>
            <a:off x="5224336" y="165372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84" name="Google Shape;1684;p60"/>
          <p:cNvSpPr txBox="1">
            <a:spLocks noGrp="1"/>
          </p:cNvSpPr>
          <p:nvPr>
            <p:ph type="ctrTitle"/>
          </p:nvPr>
        </p:nvSpPr>
        <p:spPr>
          <a:xfrm flipH="1">
            <a:off x="4408025" y="2398661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1685" name="Google Shape;1685;p60"/>
          <p:cNvGrpSpPr/>
          <p:nvPr/>
        </p:nvGrpSpPr>
        <p:grpSpPr>
          <a:xfrm>
            <a:off x="1105415" y="2276797"/>
            <a:ext cx="2595367" cy="2866579"/>
            <a:chOff x="565000" y="1402775"/>
            <a:chExt cx="3386882" cy="3740805"/>
          </a:xfrm>
        </p:grpSpPr>
        <p:sp>
          <p:nvSpPr>
            <p:cNvPr id="1686" name="Google Shape;1686;p60"/>
            <p:cNvSpPr/>
            <p:nvPr/>
          </p:nvSpPr>
          <p:spPr>
            <a:xfrm>
              <a:off x="3851581" y="3033186"/>
              <a:ext cx="40132" cy="83838"/>
            </a:xfrm>
            <a:custGeom>
              <a:avLst/>
              <a:gdLst/>
              <a:ahLst/>
              <a:cxnLst/>
              <a:rect l="l" t="t" r="r" b="b"/>
              <a:pathLst>
                <a:path w="1869" h="3904" extrusionOk="0">
                  <a:moveTo>
                    <a:pt x="1" y="1"/>
                  </a:moveTo>
                  <a:lnTo>
                    <a:pt x="1" y="368"/>
                  </a:lnTo>
                  <a:lnTo>
                    <a:pt x="701" y="368"/>
                  </a:lnTo>
                  <a:lnTo>
                    <a:pt x="701" y="3904"/>
                  </a:lnTo>
                  <a:lnTo>
                    <a:pt x="1135" y="3904"/>
                  </a:lnTo>
                  <a:lnTo>
                    <a:pt x="1135" y="368"/>
                  </a:lnTo>
                  <a:lnTo>
                    <a:pt x="1869" y="368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0"/>
            <p:cNvSpPr/>
            <p:nvPr/>
          </p:nvSpPr>
          <p:spPr>
            <a:xfrm>
              <a:off x="3896012" y="3032477"/>
              <a:ext cx="46574" cy="83838"/>
            </a:xfrm>
            <a:custGeom>
              <a:avLst/>
              <a:gdLst/>
              <a:ahLst/>
              <a:cxnLst/>
              <a:rect l="l" t="t" r="r" b="b"/>
              <a:pathLst>
                <a:path w="2169" h="3904" extrusionOk="0">
                  <a:moveTo>
                    <a:pt x="33" y="0"/>
                  </a:moveTo>
                  <a:lnTo>
                    <a:pt x="767" y="1902"/>
                  </a:lnTo>
                  <a:lnTo>
                    <a:pt x="0" y="3903"/>
                  </a:lnTo>
                  <a:lnTo>
                    <a:pt x="400" y="3903"/>
                  </a:lnTo>
                  <a:lnTo>
                    <a:pt x="1067" y="2235"/>
                  </a:lnTo>
                  <a:lnTo>
                    <a:pt x="1701" y="3903"/>
                  </a:lnTo>
                  <a:lnTo>
                    <a:pt x="2168" y="3903"/>
                  </a:lnTo>
                  <a:lnTo>
                    <a:pt x="1368" y="1902"/>
                  </a:lnTo>
                  <a:lnTo>
                    <a:pt x="2102" y="0"/>
                  </a:lnTo>
                  <a:lnTo>
                    <a:pt x="1701" y="0"/>
                  </a:lnTo>
                  <a:lnTo>
                    <a:pt x="1101" y="1568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0"/>
            <p:cNvSpPr/>
            <p:nvPr/>
          </p:nvSpPr>
          <p:spPr>
            <a:xfrm>
              <a:off x="2507008" y="4201560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0"/>
            <p:cNvSpPr/>
            <p:nvPr/>
          </p:nvSpPr>
          <p:spPr>
            <a:xfrm>
              <a:off x="2507008" y="426531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0"/>
                  </a:moveTo>
                  <a:lnTo>
                    <a:pt x="15979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0"/>
            <p:cNvSpPr/>
            <p:nvPr/>
          </p:nvSpPr>
          <p:spPr>
            <a:xfrm>
              <a:off x="2507008" y="4328349"/>
              <a:ext cx="343109" cy="21"/>
            </a:xfrm>
            <a:custGeom>
              <a:avLst/>
              <a:gdLst/>
              <a:ahLst/>
              <a:cxnLst/>
              <a:rect l="l" t="t" r="r" b="b"/>
              <a:pathLst>
                <a:path w="15979" h="1" fill="none" extrusionOk="0">
                  <a:moveTo>
                    <a:pt x="1" y="1"/>
                  </a:moveTo>
                  <a:lnTo>
                    <a:pt x="15979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0"/>
            <p:cNvSpPr/>
            <p:nvPr/>
          </p:nvSpPr>
          <p:spPr>
            <a:xfrm>
              <a:off x="902394" y="2908544"/>
              <a:ext cx="85267" cy="72371"/>
            </a:xfrm>
            <a:custGeom>
              <a:avLst/>
              <a:gdLst/>
              <a:ahLst/>
              <a:cxnLst/>
              <a:rect l="l" t="t" r="r" b="b"/>
              <a:pathLst>
                <a:path w="3971" h="3370" extrusionOk="0">
                  <a:moveTo>
                    <a:pt x="1" y="1"/>
                  </a:moveTo>
                  <a:lnTo>
                    <a:pt x="1" y="3370"/>
                  </a:lnTo>
                  <a:lnTo>
                    <a:pt x="3970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0"/>
            <p:cNvSpPr/>
            <p:nvPr/>
          </p:nvSpPr>
          <p:spPr>
            <a:xfrm>
              <a:off x="850811" y="1494473"/>
              <a:ext cx="2993997" cy="2341033"/>
            </a:xfrm>
            <a:custGeom>
              <a:avLst/>
              <a:gdLst/>
              <a:ahLst/>
              <a:cxnLst/>
              <a:rect l="l" t="t" r="r" b="b"/>
              <a:pathLst>
                <a:path w="139434" h="109012" extrusionOk="0">
                  <a:moveTo>
                    <a:pt x="1" y="0"/>
                  </a:moveTo>
                  <a:lnTo>
                    <a:pt x="1" y="109012"/>
                  </a:lnTo>
                  <a:lnTo>
                    <a:pt x="139434" y="109012"/>
                  </a:lnTo>
                  <a:lnTo>
                    <a:pt x="139434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0"/>
            <p:cNvSpPr/>
            <p:nvPr/>
          </p:nvSpPr>
          <p:spPr>
            <a:xfrm>
              <a:off x="947534" y="1402775"/>
              <a:ext cx="3004003" cy="2346058"/>
            </a:xfrm>
            <a:custGeom>
              <a:avLst/>
              <a:gdLst/>
              <a:ahLst/>
              <a:cxnLst/>
              <a:rect l="l" t="t" r="r" b="b"/>
              <a:pathLst>
                <a:path w="139900" h="109246" extrusionOk="0">
                  <a:moveTo>
                    <a:pt x="0" y="1"/>
                  </a:moveTo>
                  <a:lnTo>
                    <a:pt x="0" y="109246"/>
                  </a:lnTo>
                  <a:lnTo>
                    <a:pt x="139900" y="109246"/>
                  </a:lnTo>
                  <a:lnTo>
                    <a:pt x="1399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0"/>
            <p:cNvSpPr/>
            <p:nvPr/>
          </p:nvSpPr>
          <p:spPr>
            <a:xfrm>
              <a:off x="1029912" y="1735166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1"/>
                  </a:lnTo>
                  <a:lnTo>
                    <a:pt x="29588" y="18781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0"/>
            <p:cNvSpPr/>
            <p:nvPr/>
          </p:nvSpPr>
          <p:spPr>
            <a:xfrm>
              <a:off x="1203967" y="1909952"/>
              <a:ext cx="268621" cy="21"/>
            </a:xfrm>
            <a:custGeom>
              <a:avLst/>
              <a:gdLst/>
              <a:ahLst/>
              <a:cxnLst/>
              <a:rect l="l" t="t" r="r" b="b"/>
              <a:pathLst>
                <a:path w="12510" h="1" fill="none" extrusionOk="0">
                  <a:moveTo>
                    <a:pt x="1" y="1"/>
                  </a:moveTo>
                  <a:lnTo>
                    <a:pt x="1251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1137352" y="1977298"/>
              <a:ext cx="442677" cy="21"/>
            </a:xfrm>
            <a:custGeom>
              <a:avLst/>
              <a:gdLst/>
              <a:ahLst/>
              <a:cxnLst/>
              <a:rect l="l" t="t" r="r" b="b"/>
              <a:pathLst>
                <a:path w="20616" h="1" fill="none" extrusionOk="0">
                  <a:moveTo>
                    <a:pt x="1" y="0"/>
                  </a:moveTo>
                  <a:lnTo>
                    <a:pt x="2061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0"/>
            <p:cNvSpPr/>
            <p:nvPr/>
          </p:nvSpPr>
          <p:spPr>
            <a:xfrm>
              <a:off x="1029912" y="2214405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0"/>
            <p:cNvSpPr/>
            <p:nvPr/>
          </p:nvSpPr>
          <p:spPr>
            <a:xfrm>
              <a:off x="1095798" y="23096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0"/>
            <p:cNvSpPr/>
            <p:nvPr/>
          </p:nvSpPr>
          <p:spPr>
            <a:xfrm>
              <a:off x="1095798" y="236339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0"/>
            <p:cNvSpPr/>
            <p:nvPr/>
          </p:nvSpPr>
          <p:spPr>
            <a:xfrm>
              <a:off x="1095798" y="2416421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0"/>
            <p:cNvSpPr/>
            <p:nvPr/>
          </p:nvSpPr>
          <p:spPr>
            <a:xfrm>
              <a:off x="1095798" y="247013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0"/>
            <p:cNvSpPr/>
            <p:nvPr/>
          </p:nvSpPr>
          <p:spPr>
            <a:xfrm>
              <a:off x="1095798" y="2523152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0"/>
            <p:cNvSpPr/>
            <p:nvPr/>
          </p:nvSpPr>
          <p:spPr>
            <a:xfrm>
              <a:off x="1371602" y="23096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1371602" y="236339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1371602" y="2416421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371602" y="247013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1371602" y="2523152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1029912" y="2693643"/>
              <a:ext cx="635328" cy="402613"/>
            </a:xfrm>
            <a:custGeom>
              <a:avLst/>
              <a:gdLst/>
              <a:ahLst/>
              <a:cxnLst/>
              <a:rect l="l" t="t" r="r" b="b"/>
              <a:pathLst>
                <a:path w="29588" h="18748" extrusionOk="0">
                  <a:moveTo>
                    <a:pt x="0" y="0"/>
                  </a:moveTo>
                  <a:lnTo>
                    <a:pt x="0" y="18747"/>
                  </a:lnTo>
                  <a:lnTo>
                    <a:pt x="29588" y="18747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1095798" y="2788906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1095798" y="284263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1095798" y="289565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1095798" y="294936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0"/>
            <p:cNvSpPr/>
            <p:nvPr/>
          </p:nvSpPr>
          <p:spPr>
            <a:xfrm>
              <a:off x="1095798" y="3002390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1371602" y="2788906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371602" y="284263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1371602" y="289565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1371602" y="294936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1371602" y="3002390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0"/>
            <p:cNvSpPr/>
            <p:nvPr/>
          </p:nvSpPr>
          <p:spPr>
            <a:xfrm>
              <a:off x="1029912" y="3172173"/>
              <a:ext cx="635328" cy="403322"/>
            </a:xfrm>
            <a:custGeom>
              <a:avLst/>
              <a:gdLst/>
              <a:ahLst/>
              <a:cxnLst/>
              <a:rect l="l" t="t" r="r" b="b"/>
              <a:pathLst>
                <a:path w="29588" h="18781" extrusionOk="0">
                  <a:moveTo>
                    <a:pt x="0" y="0"/>
                  </a:moveTo>
                  <a:lnTo>
                    <a:pt x="0" y="18780"/>
                  </a:lnTo>
                  <a:lnTo>
                    <a:pt x="29588" y="18780"/>
                  </a:lnTo>
                  <a:lnTo>
                    <a:pt x="2958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0"/>
            <p:cNvSpPr/>
            <p:nvPr/>
          </p:nvSpPr>
          <p:spPr>
            <a:xfrm>
              <a:off x="1095798" y="3268145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1095798" y="332116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1095798" y="3374897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1095798" y="3427898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1095798" y="3481629"/>
              <a:ext cx="222799" cy="21"/>
            </a:xfrm>
            <a:custGeom>
              <a:avLst/>
              <a:gdLst/>
              <a:ahLst/>
              <a:cxnLst/>
              <a:rect l="l" t="t" r="r" b="b"/>
              <a:pathLst>
                <a:path w="10376" h="1" fill="none" extrusionOk="0">
                  <a:moveTo>
                    <a:pt x="1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1371602" y="3268145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1371602" y="332116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1371602" y="3374897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1371602" y="3427898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1"/>
                  </a:moveTo>
                  <a:lnTo>
                    <a:pt x="10375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1371602" y="3481629"/>
              <a:ext cx="222777" cy="21"/>
            </a:xfrm>
            <a:custGeom>
              <a:avLst/>
              <a:gdLst/>
              <a:ahLst/>
              <a:cxnLst/>
              <a:rect l="l" t="t" r="r" b="b"/>
              <a:pathLst>
                <a:path w="10375" h="1" fill="none" extrusionOk="0">
                  <a:moveTo>
                    <a:pt x="0" y="0"/>
                  </a:moveTo>
                  <a:lnTo>
                    <a:pt x="10375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1817874" y="1847631"/>
              <a:ext cx="1987666" cy="1351765"/>
            </a:xfrm>
            <a:custGeom>
              <a:avLst/>
              <a:gdLst/>
              <a:ahLst/>
              <a:cxnLst/>
              <a:rect l="l" t="t" r="r" b="b"/>
              <a:pathLst>
                <a:path w="92568" h="62946" extrusionOk="0">
                  <a:moveTo>
                    <a:pt x="1" y="1"/>
                  </a:moveTo>
                  <a:lnTo>
                    <a:pt x="1" y="62946"/>
                  </a:lnTo>
                  <a:lnTo>
                    <a:pt x="92567" y="62946"/>
                  </a:lnTo>
                  <a:lnTo>
                    <a:pt x="9256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2279201" y="2384187"/>
              <a:ext cx="1090889" cy="21"/>
            </a:xfrm>
            <a:custGeom>
              <a:avLst/>
              <a:gdLst/>
              <a:ahLst/>
              <a:cxnLst/>
              <a:rect l="l" t="t" r="r" b="b"/>
              <a:pathLst>
                <a:path w="50804" h="1" fill="none" extrusionOk="0">
                  <a:moveTo>
                    <a:pt x="1" y="0"/>
                  </a:moveTo>
                  <a:lnTo>
                    <a:pt x="50804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2130937" y="2502386"/>
              <a:ext cx="1387403" cy="21"/>
            </a:xfrm>
            <a:custGeom>
              <a:avLst/>
              <a:gdLst/>
              <a:ahLst/>
              <a:cxnLst/>
              <a:rect l="l" t="t" r="r" b="b"/>
              <a:pathLst>
                <a:path w="64613" h="1" fill="none" extrusionOk="0">
                  <a:moveTo>
                    <a:pt x="0" y="0"/>
                  </a:moveTo>
                  <a:lnTo>
                    <a:pt x="64613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3873786" y="1402775"/>
              <a:ext cx="78095" cy="2346058"/>
            </a:xfrm>
            <a:custGeom>
              <a:avLst/>
              <a:gdLst/>
              <a:ahLst/>
              <a:cxnLst/>
              <a:rect l="l" t="t" r="r" b="b"/>
              <a:pathLst>
                <a:path w="3637" h="109246" extrusionOk="0">
                  <a:moveTo>
                    <a:pt x="1" y="1"/>
                  </a:moveTo>
                  <a:lnTo>
                    <a:pt x="1" y="109246"/>
                  </a:lnTo>
                  <a:lnTo>
                    <a:pt x="3637" y="109246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0"/>
            <p:cNvSpPr/>
            <p:nvPr/>
          </p:nvSpPr>
          <p:spPr>
            <a:xfrm>
              <a:off x="3873786" y="2129879"/>
              <a:ext cx="78095" cy="633985"/>
            </a:xfrm>
            <a:custGeom>
              <a:avLst/>
              <a:gdLst/>
              <a:ahLst/>
              <a:cxnLst/>
              <a:rect l="l" t="t" r="r" b="b"/>
              <a:pathLst>
                <a:path w="3637" h="29522" extrusionOk="0">
                  <a:moveTo>
                    <a:pt x="1" y="0"/>
                  </a:moveTo>
                  <a:lnTo>
                    <a:pt x="1" y="29521"/>
                  </a:lnTo>
                  <a:lnTo>
                    <a:pt x="3637" y="29521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947534" y="1402775"/>
              <a:ext cx="3004003" cy="152601"/>
            </a:xfrm>
            <a:custGeom>
              <a:avLst/>
              <a:gdLst/>
              <a:ahLst/>
              <a:cxnLst/>
              <a:rect l="l" t="t" r="r" b="b"/>
              <a:pathLst>
                <a:path w="139900" h="7106" extrusionOk="0">
                  <a:moveTo>
                    <a:pt x="0" y="1"/>
                  </a:moveTo>
                  <a:lnTo>
                    <a:pt x="0" y="7106"/>
                  </a:lnTo>
                  <a:lnTo>
                    <a:pt x="139900" y="7106"/>
                  </a:lnTo>
                  <a:lnTo>
                    <a:pt x="13990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1145233" y="1428566"/>
              <a:ext cx="1931065" cy="85986"/>
            </a:xfrm>
            <a:custGeom>
              <a:avLst/>
              <a:gdLst/>
              <a:ahLst/>
              <a:cxnLst/>
              <a:rect l="l" t="t" r="r" b="b"/>
              <a:pathLst>
                <a:path w="89932" h="4004" extrusionOk="0">
                  <a:moveTo>
                    <a:pt x="1" y="1"/>
                  </a:moveTo>
                  <a:lnTo>
                    <a:pt x="1" y="4003"/>
                  </a:lnTo>
                  <a:lnTo>
                    <a:pt x="89931" y="4003"/>
                  </a:lnTo>
                  <a:lnTo>
                    <a:pt x="8993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3656029" y="1609086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1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3656029" y="165493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3656029" y="1700785"/>
              <a:ext cx="148998" cy="21"/>
            </a:xfrm>
            <a:custGeom>
              <a:avLst/>
              <a:gdLst/>
              <a:ahLst/>
              <a:cxnLst/>
              <a:rect l="l" t="t" r="r" b="b"/>
              <a:pathLst>
                <a:path w="6939" h="1" fill="none" extrusionOk="0">
                  <a:moveTo>
                    <a:pt x="6939" y="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565000" y="3699129"/>
              <a:ext cx="1712604" cy="1444451"/>
            </a:xfrm>
            <a:custGeom>
              <a:avLst/>
              <a:gdLst/>
              <a:ahLst/>
              <a:cxnLst/>
              <a:rect l="l" t="t" r="r" b="b"/>
              <a:pathLst>
                <a:path w="79758" h="67262" extrusionOk="0">
                  <a:moveTo>
                    <a:pt x="55667" y="0"/>
                  </a:moveTo>
                  <a:cubicBezTo>
                    <a:pt x="49661" y="0"/>
                    <a:pt x="37994" y="4850"/>
                    <a:pt x="37994" y="4850"/>
                  </a:cubicBezTo>
                  <a:lnTo>
                    <a:pt x="35125" y="5984"/>
                  </a:lnTo>
                  <a:cubicBezTo>
                    <a:pt x="35125" y="5984"/>
                    <a:pt x="23450" y="12455"/>
                    <a:pt x="20348" y="15057"/>
                  </a:cubicBezTo>
                  <a:cubicBezTo>
                    <a:pt x="17213" y="17659"/>
                    <a:pt x="18714" y="24864"/>
                    <a:pt x="17980" y="31836"/>
                  </a:cubicBezTo>
                  <a:cubicBezTo>
                    <a:pt x="17246" y="38774"/>
                    <a:pt x="17213" y="46880"/>
                    <a:pt x="17213" y="46880"/>
                  </a:cubicBezTo>
                  <a:cubicBezTo>
                    <a:pt x="17213" y="46880"/>
                    <a:pt x="10007" y="53218"/>
                    <a:pt x="4804" y="60423"/>
                  </a:cubicBezTo>
                  <a:cubicBezTo>
                    <a:pt x="2302" y="63892"/>
                    <a:pt x="834" y="65994"/>
                    <a:pt x="0" y="67261"/>
                  </a:cubicBezTo>
                  <a:lnTo>
                    <a:pt x="48835" y="67261"/>
                  </a:lnTo>
                  <a:cubicBezTo>
                    <a:pt x="50837" y="64793"/>
                    <a:pt x="54439" y="60423"/>
                    <a:pt x="55640" y="59289"/>
                  </a:cubicBezTo>
                  <a:cubicBezTo>
                    <a:pt x="56841" y="58155"/>
                    <a:pt x="57942" y="56954"/>
                    <a:pt x="58976" y="55686"/>
                  </a:cubicBezTo>
                  <a:lnTo>
                    <a:pt x="58976" y="55686"/>
                  </a:lnTo>
                  <a:cubicBezTo>
                    <a:pt x="58976" y="55687"/>
                    <a:pt x="56874" y="59789"/>
                    <a:pt x="60477" y="63025"/>
                  </a:cubicBezTo>
                  <a:cubicBezTo>
                    <a:pt x="61746" y="64165"/>
                    <a:pt x="63898" y="64593"/>
                    <a:pt x="66254" y="64593"/>
                  </a:cubicBezTo>
                  <a:cubicBezTo>
                    <a:pt x="70586" y="64593"/>
                    <a:pt x="75610" y="63147"/>
                    <a:pt x="77122" y="62024"/>
                  </a:cubicBezTo>
                  <a:cubicBezTo>
                    <a:pt x="79490" y="60289"/>
                    <a:pt x="79757" y="55820"/>
                    <a:pt x="77622" y="49215"/>
                  </a:cubicBezTo>
                  <a:cubicBezTo>
                    <a:pt x="75521" y="42643"/>
                    <a:pt x="72519" y="30468"/>
                    <a:pt x="72652" y="26232"/>
                  </a:cubicBezTo>
                  <a:cubicBezTo>
                    <a:pt x="72786" y="21995"/>
                    <a:pt x="70050" y="10087"/>
                    <a:pt x="68816" y="6851"/>
                  </a:cubicBezTo>
                  <a:cubicBezTo>
                    <a:pt x="67549" y="3616"/>
                    <a:pt x="62478" y="1247"/>
                    <a:pt x="57241" y="146"/>
                  </a:cubicBezTo>
                  <a:cubicBezTo>
                    <a:pt x="56780" y="46"/>
                    <a:pt x="56250" y="0"/>
                    <a:pt x="55667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1887367" y="4850881"/>
              <a:ext cx="416330" cy="235237"/>
            </a:xfrm>
            <a:custGeom>
              <a:avLst/>
              <a:gdLst/>
              <a:ahLst/>
              <a:cxnLst/>
              <a:rect l="l" t="t" r="r" b="b"/>
              <a:pathLst>
                <a:path w="19389" h="10954" extrusionOk="0">
                  <a:moveTo>
                    <a:pt x="11185" y="0"/>
                  </a:moveTo>
                  <a:cubicBezTo>
                    <a:pt x="9565" y="0"/>
                    <a:pt x="7004" y="352"/>
                    <a:pt x="4370" y="2121"/>
                  </a:cubicBezTo>
                  <a:cubicBezTo>
                    <a:pt x="1" y="5056"/>
                    <a:pt x="1201" y="9426"/>
                    <a:pt x="5104" y="10427"/>
                  </a:cubicBezTo>
                  <a:cubicBezTo>
                    <a:pt x="6373" y="10741"/>
                    <a:pt x="7769" y="10954"/>
                    <a:pt x="9167" y="10954"/>
                  </a:cubicBezTo>
                  <a:cubicBezTo>
                    <a:pt x="12071" y="10954"/>
                    <a:pt x="14989" y="10039"/>
                    <a:pt x="16813" y="7225"/>
                  </a:cubicBezTo>
                  <a:cubicBezTo>
                    <a:pt x="19388" y="3232"/>
                    <a:pt x="15158" y="141"/>
                    <a:pt x="13121" y="141"/>
                  </a:cubicBezTo>
                  <a:cubicBezTo>
                    <a:pt x="13048" y="141"/>
                    <a:pt x="12977" y="145"/>
                    <a:pt x="12910" y="153"/>
                  </a:cubicBezTo>
                  <a:cubicBezTo>
                    <a:pt x="12910" y="153"/>
                    <a:pt x="12252" y="0"/>
                    <a:pt x="1118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1969745" y="4851010"/>
              <a:ext cx="325910" cy="183396"/>
            </a:xfrm>
            <a:custGeom>
              <a:avLst/>
              <a:gdLst/>
              <a:ahLst/>
              <a:cxnLst/>
              <a:rect l="l" t="t" r="r" b="b"/>
              <a:pathLst>
                <a:path w="15178" h="8540" extrusionOk="0">
                  <a:moveTo>
                    <a:pt x="8666" y="1"/>
                  </a:moveTo>
                  <a:cubicBezTo>
                    <a:pt x="6807" y="1"/>
                    <a:pt x="4974" y="561"/>
                    <a:pt x="3436" y="1648"/>
                  </a:cubicBezTo>
                  <a:cubicBezTo>
                    <a:pt x="1" y="3916"/>
                    <a:pt x="968" y="7352"/>
                    <a:pt x="4004" y="8119"/>
                  </a:cubicBezTo>
                  <a:cubicBezTo>
                    <a:pt x="4998" y="8370"/>
                    <a:pt x="6095" y="8539"/>
                    <a:pt x="7196" y="8539"/>
                  </a:cubicBezTo>
                  <a:cubicBezTo>
                    <a:pt x="9457" y="8539"/>
                    <a:pt x="11730" y="7827"/>
                    <a:pt x="13143" y="5651"/>
                  </a:cubicBezTo>
                  <a:cubicBezTo>
                    <a:pt x="15178" y="2519"/>
                    <a:pt x="11867" y="105"/>
                    <a:pt x="10261" y="105"/>
                  </a:cubicBezTo>
                  <a:cubicBezTo>
                    <a:pt x="10208" y="105"/>
                    <a:pt x="10157" y="108"/>
                    <a:pt x="10108" y="113"/>
                  </a:cubicBezTo>
                  <a:cubicBezTo>
                    <a:pt x="9629" y="38"/>
                    <a:pt x="9147" y="1"/>
                    <a:pt x="866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1832219" y="4319029"/>
              <a:ext cx="143265" cy="575981"/>
            </a:xfrm>
            <a:custGeom>
              <a:avLst/>
              <a:gdLst/>
              <a:ahLst/>
              <a:cxnLst/>
              <a:rect l="l" t="t" r="r" b="b"/>
              <a:pathLst>
                <a:path w="6672" h="26821" fill="none" extrusionOk="0">
                  <a:moveTo>
                    <a:pt x="0" y="26820"/>
                  </a:moveTo>
                  <a:cubicBezTo>
                    <a:pt x="0" y="26820"/>
                    <a:pt x="4470" y="22484"/>
                    <a:pt x="5204" y="17513"/>
                  </a:cubicBezTo>
                  <a:cubicBezTo>
                    <a:pt x="5671" y="14445"/>
                    <a:pt x="6271" y="6072"/>
                    <a:pt x="6672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1137352" y="2832007"/>
              <a:ext cx="1128144" cy="839737"/>
            </a:xfrm>
            <a:custGeom>
              <a:avLst/>
              <a:gdLst/>
              <a:ahLst/>
              <a:cxnLst/>
              <a:rect l="l" t="t" r="r" b="b"/>
              <a:pathLst>
                <a:path w="52539" h="39103" extrusionOk="0">
                  <a:moveTo>
                    <a:pt x="25471" y="1"/>
                  </a:moveTo>
                  <a:cubicBezTo>
                    <a:pt x="21724" y="1"/>
                    <a:pt x="17118" y="1304"/>
                    <a:pt x="15011" y="3431"/>
                  </a:cubicBezTo>
                  <a:cubicBezTo>
                    <a:pt x="11509" y="6900"/>
                    <a:pt x="16446" y="11303"/>
                    <a:pt x="14278" y="13839"/>
                  </a:cubicBezTo>
                  <a:cubicBezTo>
                    <a:pt x="12076" y="16407"/>
                    <a:pt x="4737" y="15106"/>
                    <a:pt x="2369" y="19709"/>
                  </a:cubicBezTo>
                  <a:cubicBezTo>
                    <a:pt x="1" y="24279"/>
                    <a:pt x="6038" y="26481"/>
                    <a:pt x="7306" y="28116"/>
                  </a:cubicBezTo>
                  <a:cubicBezTo>
                    <a:pt x="8607" y="29750"/>
                    <a:pt x="5104" y="30317"/>
                    <a:pt x="5471" y="31952"/>
                  </a:cubicBezTo>
                  <a:cubicBezTo>
                    <a:pt x="5838" y="33619"/>
                    <a:pt x="11509" y="33786"/>
                    <a:pt x="11509" y="33786"/>
                  </a:cubicBezTo>
                  <a:cubicBezTo>
                    <a:pt x="11509" y="33786"/>
                    <a:pt x="7873" y="34887"/>
                    <a:pt x="9674" y="36355"/>
                  </a:cubicBezTo>
                  <a:cubicBezTo>
                    <a:pt x="12055" y="38140"/>
                    <a:pt x="14936" y="39102"/>
                    <a:pt x="17903" y="39102"/>
                  </a:cubicBezTo>
                  <a:cubicBezTo>
                    <a:pt x="18095" y="39102"/>
                    <a:pt x="18288" y="39098"/>
                    <a:pt x="18481" y="39090"/>
                  </a:cubicBezTo>
                  <a:cubicBezTo>
                    <a:pt x="22150" y="38923"/>
                    <a:pt x="21216" y="31785"/>
                    <a:pt x="20849" y="26481"/>
                  </a:cubicBezTo>
                  <a:cubicBezTo>
                    <a:pt x="20498" y="21373"/>
                    <a:pt x="24852" y="15806"/>
                    <a:pt x="30052" y="15806"/>
                  </a:cubicBezTo>
                  <a:cubicBezTo>
                    <a:pt x="30285" y="15806"/>
                    <a:pt x="30520" y="15817"/>
                    <a:pt x="30756" y="15840"/>
                  </a:cubicBezTo>
                  <a:cubicBezTo>
                    <a:pt x="36227" y="16407"/>
                    <a:pt x="42097" y="22612"/>
                    <a:pt x="41163" y="25380"/>
                  </a:cubicBezTo>
                  <a:cubicBezTo>
                    <a:pt x="40919" y="26097"/>
                    <a:pt x="40903" y="26399"/>
                    <a:pt x="41102" y="26399"/>
                  </a:cubicBezTo>
                  <a:cubicBezTo>
                    <a:pt x="41662" y="26399"/>
                    <a:pt x="43924" y="24000"/>
                    <a:pt x="47568" y="21711"/>
                  </a:cubicBezTo>
                  <a:cubicBezTo>
                    <a:pt x="52538" y="18609"/>
                    <a:pt x="50337" y="12204"/>
                    <a:pt x="49236" y="10903"/>
                  </a:cubicBezTo>
                  <a:cubicBezTo>
                    <a:pt x="48168" y="9636"/>
                    <a:pt x="44499" y="9269"/>
                    <a:pt x="43765" y="6867"/>
                  </a:cubicBezTo>
                  <a:cubicBezTo>
                    <a:pt x="43031" y="4499"/>
                    <a:pt x="41364" y="2130"/>
                    <a:pt x="38261" y="2130"/>
                  </a:cubicBezTo>
                  <a:cubicBezTo>
                    <a:pt x="35159" y="2130"/>
                    <a:pt x="35860" y="6166"/>
                    <a:pt x="32757" y="6367"/>
                  </a:cubicBezTo>
                  <a:cubicBezTo>
                    <a:pt x="32757" y="6367"/>
                    <a:pt x="32757" y="4899"/>
                    <a:pt x="30756" y="1763"/>
                  </a:cubicBezTo>
                  <a:cubicBezTo>
                    <a:pt x="29957" y="545"/>
                    <a:pt x="27893" y="1"/>
                    <a:pt x="2547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1314285" y="3666830"/>
              <a:ext cx="467027" cy="550512"/>
            </a:xfrm>
            <a:custGeom>
              <a:avLst/>
              <a:gdLst/>
              <a:ahLst/>
              <a:cxnLst/>
              <a:rect l="l" t="t" r="r" b="b"/>
              <a:pathLst>
                <a:path w="21750" h="25635" extrusionOk="0">
                  <a:moveTo>
                    <a:pt x="10336" y="0"/>
                  </a:moveTo>
                  <a:cubicBezTo>
                    <a:pt x="9844" y="0"/>
                    <a:pt x="9349" y="116"/>
                    <a:pt x="8841" y="383"/>
                  </a:cubicBezTo>
                  <a:cubicBezTo>
                    <a:pt x="8841" y="383"/>
                    <a:pt x="6472" y="1017"/>
                    <a:pt x="5505" y="2251"/>
                  </a:cubicBezTo>
                  <a:cubicBezTo>
                    <a:pt x="4537" y="3518"/>
                    <a:pt x="501" y="5753"/>
                    <a:pt x="268" y="7488"/>
                  </a:cubicBezTo>
                  <a:cubicBezTo>
                    <a:pt x="1" y="9189"/>
                    <a:pt x="1502" y="18162"/>
                    <a:pt x="4471" y="21765"/>
                  </a:cubicBezTo>
                  <a:cubicBezTo>
                    <a:pt x="7440" y="25367"/>
                    <a:pt x="8941" y="25634"/>
                    <a:pt x="8941" y="25634"/>
                  </a:cubicBezTo>
                  <a:cubicBezTo>
                    <a:pt x="8941" y="25634"/>
                    <a:pt x="9808" y="22165"/>
                    <a:pt x="10442" y="21898"/>
                  </a:cubicBezTo>
                  <a:cubicBezTo>
                    <a:pt x="10464" y="21889"/>
                    <a:pt x="10493" y="21884"/>
                    <a:pt x="10528" y="21884"/>
                  </a:cubicBezTo>
                  <a:cubicBezTo>
                    <a:pt x="11476" y="21884"/>
                    <a:pt x="16780" y="25234"/>
                    <a:pt x="16780" y="25234"/>
                  </a:cubicBezTo>
                  <a:cubicBezTo>
                    <a:pt x="16780" y="25234"/>
                    <a:pt x="17780" y="19396"/>
                    <a:pt x="18414" y="19396"/>
                  </a:cubicBezTo>
                  <a:cubicBezTo>
                    <a:pt x="19014" y="19396"/>
                    <a:pt x="21016" y="21398"/>
                    <a:pt x="21016" y="21398"/>
                  </a:cubicBezTo>
                  <a:cubicBezTo>
                    <a:pt x="21016" y="21398"/>
                    <a:pt x="21750" y="16394"/>
                    <a:pt x="21249" y="12558"/>
                  </a:cubicBezTo>
                  <a:cubicBezTo>
                    <a:pt x="20749" y="8689"/>
                    <a:pt x="17513" y="3985"/>
                    <a:pt x="15178" y="2351"/>
                  </a:cubicBezTo>
                  <a:cubicBezTo>
                    <a:pt x="13383" y="1137"/>
                    <a:pt x="11876" y="0"/>
                    <a:pt x="10336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1431775" y="3574036"/>
              <a:ext cx="330226" cy="558049"/>
            </a:xfrm>
            <a:custGeom>
              <a:avLst/>
              <a:gdLst/>
              <a:ahLst/>
              <a:cxnLst/>
              <a:rect l="l" t="t" r="r" b="b"/>
              <a:pathLst>
                <a:path w="15379" h="25986" extrusionOk="0">
                  <a:moveTo>
                    <a:pt x="4570" y="0"/>
                  </a:moveTo>
                  <a:lnTo>
                    <a:pt x="0" y="10975"/>
                  </a:lnTo>
                  <a:cubicBezTo>
                    <a:pt x="0" y="10975"/>
                    <a:pt x="1168" y="16079"/>
                    <a:pt x="2736" y="19381"/>
                  </a:cubicBezTo>
                  <a:cubicBezTo>
                    <a:pt x="4837" y="23851"/>
                    <a:pt x="10074" y="25986"/>
                    <a:pt x="10074" y="25986"/>
                  </a:cubicBezTo>
                  <a:cubicBezTo>
                    <a:pt x="10041" y="23384"/>
                    <a:pt x="10608" y="20815"/>
                    <a:pt x="11709" y="18480"/>
                  </a:cubicBezTo>
                  <a:cubicBezTo>
                    <a:pt x="12743" y="16379"/>
                    <a:pt x="13977" y="14344"/>
                    <a:pt x="15378" y="12443"/>
                  </a:cubicBezTo>
                  <a:cubicBezTo>
                    <a:pt x="15378" y="12443"/>
                    <a:pt x="7139" y="4404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1555707" y="3634209"/>
              <a:ext cx="171200" cy="368232"/>
            </a:xfrm>
            <a:custGeom>
              <a:avLst/>
              <a:gdLst/>
              <a:ahLst/>
              <a:cxnLst/>
              <a:rect l="l" t="t" r="r" b="b"/>
              <a:pathLst>
                <a:path w="7973" h="17147" extrusionOk="0">
                  <a:moveTo>
                    <a:pt x="467" y="0"/>
                  </a:moveTo>
                  <a:lnTo>
                    <a:pt x="0" y="1368"/>
                  </a:lnTo>
                  <a:cubicBezTo>
                    <a:pt x="0" y="1368"/>
                    <a:pt x="2102" y="13410"/>
                    <a:pt x="5104" y="17146"/>
                  </a:cubicBezTo>
                  <a:lnTo>
                    <a:pt x="7973" y="11742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1517009" y="3795380"/>
              <a:ext cx="512871" cy="772241"/>
            </a:xfrm>
            <a:custGeom>
              <a:avLst/>
              <a:gdLst/>
              <a:ahLst/>
              <a:cxnLst/>
              <a:rect l="l" t="t" r="r" b="b"/>
              <a:pathLst>
                <a:path w="23885" h="35960" extrusionOk="0">
                  <a:moveTo>
                    <a:pt x="17313" y="1"/>
                  </a:moveTo>
                  <a:cubicBezTo>
                    <a:pt x="16313" y="1"/>
                    <a:pt x="13577" y="3470"/>
                    <a:pt x="12577" y="4838"/>
                  </a:cubicBezTo>
                  <a:cubicBezTo>
                    <a:pt x="11576" y="6205"/>
                    <a:pt x="9341" y="8207"/>
                    <a:pt x="8340" y="9308"/>
                  </a:cubicBezTo>
                  <a:cubicBezTo>
                    <a:pt x="7340" y="10442"/>
                    <a:pt x="1" y="29589"/>
                    <a:pt x="1" y="29589"/>
                  </a:cubicBezTo>
                  <a:lnTo>
                    <a:pt x="7239" y="35960"/>
                  </a:lnTo>
                  <a:lnTo>
                    <a:pt x="13210" y="13711"/>
                  </a:lnTo>
                  <a:cubicBezTo>
                    <a:pt x="14111" y="13377"/>
                    <a:pt x="15012" y="12977"/>
                    <a:pt x="15812" y="12443"/>
                  </a:cubicBezTo>
                  <a:cubicBezTo>
                    <a:pt x="17180" y="11576"/>
                    <a:pt x="21650" y="4871"/>
                    <a:pt x="21650" y="4871"/>
                  </a:cubicBezTo>
                  <a:lnTo>
                    <a:pt x="22284" y="5605"/>
                  </a:lnTo>
                  <a:cubicBezTo>
                    <a:pt x="22284" y="5605"/>
                    <a:pt x="23885" y="5505"/>
                    <a:pt x="23751" y="3637"/>
                  </a:cubicBezTo>
                  <a:cubicBezTo>
                    <a:pt x="23651" y="1735"/>
                    <a:pt x="22917" y="1368"/>
                    <a:pt x="21783" y="1135"/>
                  </a:cubicBezTo>
                  <a:cubicBezTo>
                    <a:pt x="20649" y="868"/>
                    <a:pt x="18314" y="1"/>
                    <a:pt x="17313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1513444" y="3131177"/>
              <a:ext cx="596656" cy="804024"/>
            </a:xfrm>
            <a:custGeom>
              <a:avLst/>
              <a:gdLst/>
              <a:ahLst/>
              <a:cxnLst/>
              <a:rect l="l" t="t" r="r" b="b"/>
              <a:pathLst>
                <a:path w="27787" h="37440" extrusionOk="0">
                  <a:moveTo>
                    <a:pt x="14436" y="1"/>
                  </a:moveTo>
                  <a:cubicBezTo>
                    <a:pt x="11024" y="1"/>
                    <a:pt x="5176" y="1516"/>
                    <a:pt x="2869" y="4711"/>
                  </a:cubicBezTo>
                  <a:cubicBezTo>
                    <a:pt x="267" y="8347"/>
                    <a:pt x="0" y="13117"/>
                    <a:pt x="0" y="15152"/>
                  </a:cubicBezTo>
                  <a:cubicBezTo>
                    <a:pt x="0" y="17187"/>
                    <a:pt x="434" y="22090"/>
                    <a:pt x="2302" y="25726"/>
                  </a:cubicBezTo>
                  <a:cubicBezTo>
                    <a:pt x="4170" y="29329"/>
                    <a:pt x="7005" y="37201"/>
                    <a:pt x="12709" y="37434"/>
                  </a:cubicBezTo>
                  <a:cubicBezTo>
                    <a:pt x="12787" y="37438"/>
                    <a:pt x="12865" y="37440"/>
                    <a:pt x="12943" y="37440"/>
                  </a:cubicBezTo>
                  <a:cubicBezTo>
                    <a:pt x="16475" y="37440"/>
                    <a:pt x="19434" y="33776"/>
                    <a:pt x="21849" y="31230"/>
                  </a:cubicBezTo>
                  <a:cubicBezTo>
                    <a:pt x="24318" y="28628"/>
                    <a:pt x="25185" y="24559"/>
                    <a:pt x="25185" y="21657"/>
                  </a:cubicBezTo>
                  <a:cubicBezTo>
                    <a:pt x="25185" y="18754"/>
                    <a:pt x="25452" y="16286"/>
                    <a:pt x="26619" y="11383"/>
                  </a:cubicBezTo>
                  <a:cubicBezTo>
                    <a:pt x="27787" y="6446"/>
                    <a:pt x="26052" y="5011"/>
                    <a:pt x="26052" y="5011"/>
                  </a:cubicBezTo>
                  <a:cubicBezTo>
                    <a:pt x="22416" y="942"/>
                    <a:pt x="18647" y="508"/>
                    <a:pt x="15611" y="74"/>
                  </a:cubicBezTo>
                  <a:cubicBezTo>
                    <a:pt x="15268" y="25"/>
                    <a:pt x="14872" y="1"/>
                    <a:pt x="14436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1395246" y="3044288"/>
              <a:ext cx="749218" cy="476144"/>
            </a:xfrm>
            <a:custGeom>
              <a:avLst/>
              <a:gdLst/>
              <a:ahLst/>
              <a:cxnLst/>
              <a:rect l="l" t="t" r="r" b="b"/>
              <a:pathLst>
                <a:path w="34892" h="22172" extrusionOk="0">
                  <a:moveTo>
                    <a:pt x="18446" y="0"/>
                  </a:moveTo>
                  <a:cubicBezTo>
                    <a:pt x="14709" y="0"/>
                    <a:pt x="10805" y="1025"/>
                    <a:pt x="7539" y="3420"/>
                  </a:cubicBezTo>
                  <a:cubicBezTo>
                    <a:pt x="0" y="8924"/>
                    <a:pt x="4337" y="21800"/>
                    <a:pt x="4337" y="21800"/>
                  </a:cubicBezTo>
                  <a:cubicBezTo>
                    <a:pt x="4337" y="21800"/>
                    <a:pt x="4621" y="22171"/>
                    <a:pt x="5809" y="22171"/>
                  </a:cubicBezTo>
                  <a:cubicBezTo>
                    <a:pt x="6088" y="22171"/>
                    <a:pt x="6418" y="22151"/>
                    <a:pt x="6805" y="22100"/>
                  </a:cubicBezTo>
                  <a:cubicBezTo>
                    <a:pt x="6805" y="22100"/>
                    <a:pt x="7372" y="20065"/>
                    <a:pt x="9974" y="18898"/>
                  </a:cubicBezTo>
                  <a:cubicBezTo>
                    <a:pt x="12576" y="17730"/>
                    <a:pt x="14177" y="15729"/>
                    <a:pt x="13310" y="13827"/>
                  </a:cubicBezTo>
                  <a:cubicBezTo>
                    <a:pt x="12442" y="11959"/>
                    <a:pt x="12909" y="10091"/>
                    <a:pt x="16645" y="9057"/>
                  </a:cubicBezTo>
                  <a:cubicBezTo>
                    <a:pt x="17104" y="8931"/>
                    <a:pt x="17522" y="8877"/>
                    <a:pt x="17909" y="8877"/>
                  </a:cubicBezTo>
                  <a:cubicBezTo>
                    <a:pt x="20473" y="8877"/>
                    <a:pt x="21661" y="11284"/>
                    <a:pt x="24318" y="11284"/>
                  </a:cubicBezTo>
                  <a:cubicBezTo>
                    <a:pt x="24551" y="11284"/>
                    <a:pt x="24795" y="11266"/>
                    <a:pt x="25051" y="11226"/>
                  </a:cubicBezTo>
                  <a:cubicBezTo>
                    <a:pt x="27865" y="10783"/>
                    <a:pt x="29112" y="9790"/>
                    <a:pt x="30413" y="9790"/>
                  </a:cubicBezTo>
                  <a:cubicBezTo>
                    <a:pt x="30778" y="9790"/>
                    <a:pt x="31147" y="9868"/>
                    <a:pt x="31556" y="10058"/>
                  </a:cubicBezTo>
                  <a:cubicBezTo>
                    <a:pt x="33424" y="10925"/>
                    <a:pt x="32557" y="13394"/>
                    <a:pt x="32557" y="13394"/>
                  </a:cubicBezTo>
                  <a:cubicBezTo>
                    <a:pt x="32557" y="13394"/>
                    <a:pt x="34892" y="9191"/>
                    <a:pt x="30389" y="4421"/>
                  </a:cubicBezTo>
                  <a:cubicBezTo>
                    <a:pt x="27864" y="1726"/>
                    <a:pt x="23296" y="0"/>
                    <a:pt x="18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855133" y="3571180"/>
              <a:ext cx="74510" cy="180540"/>
            </a:xfrm>
            <a:custGeom>
              <a:avLst/>
              <a:gdLst/>
              <a:ahLst/>
              <a:cxnLst/>
              <a:rect l="l" t="t" r="r" b="b"/>
              <a:pathLst>
                <a:path w="3470" h="8407" fill="none" extrusionOk="0">
                  <a:moveTo>
                    <a:pt x="3470" y="0"/>
                  </a:moveTo>
                  <a:lnTo>
                    <a:pt x="3036" y="8406"/>
                  </a:lnTo>
                  <a:lnTo>
                    <a:pt x="1" y="723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1789957" y="3783204"/>
              <a:ext cx="90270" cy="43014"/>
            </a:xfrm>
            <a:custGeom>
              <a:avLst/>
              <a:gdLst/>
              <a:ahLst/>
              <a:cxnLst/>
              <a:rect l="l" t="t" r="r" b="b"/>
              <a:pathLst>
                <a:path w="4204" h="2003" fill="none" extrusionOk="0">
                  <a:moveTo>
                    <a:pt x="4203" y="1602"/>
                  </a:moveTo>
                  <a:cubicBezTo>
                    <a:pt x="4203" y="1602"/>
                    <a:pt x="1301" y="2002"/>
                    <a:pt x="0" y="1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1774903" y="3534522"/>
              <a:ext cx="39424" cy="64726"/>
            </a:xfrm>
            <a:custGeom>
              <a:avLst/>
              <a:gdLst/>
              <a:ahLst/>
              <a:cxnLst/>
              <a:rect l="l" t="t" r="r" b="b"/>
              <a:pathLst>
                <a:path w="1836" h="3014" extrusionOk="0">
                  <a:moveTo>
                    <a:pt x="1102" y="1"/>
                  </a:moveTo>
                  <a:cubicBezTo>
                    <a:pt x="688" y="1"/>
                    <a:pt x="261" y="582"/>
                    <a:pt x="134" y="1373"/>
                  </a:cubicBezTo>
                  <a:cubicBezTo>
                    <a:pt x="1" y="2207"/>
                    <a:pt x="234" y="2941"/>
                    <a:pt x="668" y="3008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2"/>
                    <a:pt x="1702" y="1640"/>
                  </a:cubicBezTo>
                  <a:cubicBezTo>
                    <a:pt x="1835" y="806"/>
                    <a:pt x="1602" y="73"/>
                    <a:pt x="1168" y="6"/>
                  </a:cubicBezTo>
                  <a:cubicBezTo>
                    <a:pt x="1146" y="2"/>
                    <a:pt x="1124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974040" y="3539547"/>
              <a:ext cx="39424" cy="64704"/>
            </a:xfrm>
            <a:custGeom>
              <a:avLst/>
              <a:gdLst/>
              <a:ahLst/>
              <a:cxnLst/>
              <a:rect l="l" t="t" r="r" b="b"/>
              <a:pathLst>
                <a:path w="1836" h="3013" extrusionOk="0">
                  <a:moveTo>
                    <a:pt x="1102" y="0"/>
                  </a:moveTo>
                  <a:cubicBezTo>
                    <a:pt x="688" y="0"/>
                    <a:pt x="261" y="581"/>
                    <a:pt x="134" y="1373"/>
                  </a:cubicBezTo>
                  <a:cubicBezTo>
                    <a:pt x="1" y="2207"/>
                    <a:pt x="234" y="2941"/>
                    <a:pt x="668" y="3007"/>
                  </a:cubicBezTo>
                  <a:cubicBezTo>
                    <a:pt x="690" y="3011"/>
                    <a:pt x="712" y="3013"/>
                    <a:pt x="734" y="3013"/>
                  </a:cubicBezTo>
                  <a:cubicBezTo>
                    <a:pt x="1148" y="3013"/>
                    <a:pt x="1575" y="2431"/>
                    <a:pt x="1702" y="1640"/>
                  </a:cubicBezTo>
                  <a:cubicBezTo>
                    <a:pt x="1835" y="806"/>
                    <a:pt x="1602" y="72"/>
                    <a:pt x="1168" y="5"/>
                  </a:cubicBezTo>
                  <a:cubicBezTo>
                    <a:pt x="1146" y="2"/>
                    <a:pt x="1124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1731931" y="3430046"/>
              <a:ext cx="121062" cy="58047"/>
            </a:xfrm>
            <a:custGeom>
              <a:avLst/>
              <a:gdLst/>
              <a:ahLst/>
              <a:cxnLst/>
              <a:rect l="l" t="t" r="r" b="b"/>
              <a:pathLst>
                <a:path w="5638" h="2703" fill="none" extrusionOk="0">
                  <a:moveTo>
                    <a:pt x="0" y="2703"/>
                  </a:moveTo>
                  <a:cubicBezTo>
                    <a:pt x="0" y="2703"/>
                    <a:pt x="3102" y="1"/>
                    <a:pt x="5637" y="21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1966889" y="3436488"/>
              <a:ext cx="84537" cy="38719"/>
            </a:xfrm>
            <a:custGeom>
              <a:avLst/>
              <a:gdLst/>
              <a:ahLst/>
              <a:cxnLst/>
              <a:rect l="l" t="t" r="r" b="b"/>
              <a:pathLst>
                <a:path w="3937" h="1803" fill="none" extrusionOk="0">
                  <a:moveTo>
                    <a:pt x="0" y="1802"/>
                  </a:moveTo>
                  <a:cubicBezTo>
                    <a:pt x="0" y="1802"/>
                    <a:pt x="2135" y="1"/>
                    <a:pt x="3936" y="1702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1640941" y="3512424"/>
              <a:ext cx="257155" cy="209209"/>
            </a:xfrm>
            <a:custGeom>
              <a:avLst/>
              <a:gdLst/>
              <a:ahLst/>
              <a:cxnLst/>
              <a:rect l="l" t="t" r="r" b="b"/>
              <a:pathLst>
                <a:path w="11976" h="9742" fill="none" extrusionOk="0">
                  <a:moveTo>
                    <a:pt x="11876" y="701"/>
                  </a:moveTo>
                  <a:cubicBezTo>
                    <a:pt x="11876" y="701"/>
                    <a:pt x="7439" y="1"/>
                    <a:pt x="601" y="1102"/>
                  </a:cubicBezTo>
                  <a:cubicBezTo>
                    <a:pt x="601" y="1102"/>
                    <a:pt x="1" y="5738"/>
                    <a:pt x="3236" y="7740"/>
                  </a:cubicBezTo>
                  <a:cubicBezTo>
                    <a:pt x="6439" y="9741"/>
                    <a:pt x="9574" y="7840"/>
                    <a:pt x="10375" y="6739"/>
                  </a:cubicBezTo>
                  <a:cubicBezTo>
                    <a:pt x="11976" y="4537"/>
                    <a:pt x="11876" y="701"/>
                    <a:pt x="11876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1931778" y="3498809"/>
              <a:ext cx="183397" cy="200598"/>
            </a:xfrm>
            <a:custGeom>
              <a:avLst/>
              <a:gdLst/>
              <a:ahLst/>
              <a:cxnLst/>
              <a:rect l="l" t="t" r="r" b="b"/>
              <a:pathLst>
                <a:path w="8541" h="9341" fill="none" extrusionOk="0">
                  <a:moveTo>
                    <a:pt x="8473" y="701"/>
                  </a:moveTo>
                  <a:cubicBezTo>
                    <a:pt x="8473" y="701"/>
                    <a:pt x="5305" y="1"/>
                    <a:pt x="434" y="1068"/>
                  </a:cubicBezTo>
                  <a:cubicBezTo>
                    <a:pt x="434" y="1068"/>
                    <a:pt x="1" y="5505"/>
                    <a:pt x="2302" y="7406"/>
                  </a:cubicBezTo>
                  <a:cubicBezTo>
                    <a:pt x="4571" y="9341"/>
                    <a:pt x="6839" y="7506"/>
                    <a:pt x="7406" y="6439"/>
                  </a:cubicBezTo>
                  <a:cubicBezTo>
                    <a:pt x="8540" y="4371"/>
                    <a:pt x="8473" y="701"/>
                    <a:pt x="8473" y="701"/>
                  </a:cubicBezTo>
                  <a:close/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1895957" y="3499539"/>
              <a:ext cx="44448" cy="27960"/>
            </a:xfrm>
            <a:custGeom>
              <a:avLst/>
              <a:gdLst/>
              <a:ahLst/>
              <a:cxnLst/>
              <a:rect l="l" t="t" r="r" b="b"/>
              <a:pathLst>
                <a:path w="2070" h="1302" fill="none" extrusionOk="0">
                  <a:moveTo>
                    <a:pt x="1" y="1301"/>
                  </a:moveTo>
                  <a:cubicBezTo>
                    <a:pt x="1" y="1301"/>
                    <a:pt x="468" y="0"/>
                    <a:pt x="2069" y="1034"/>
                  </a:cubicBez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1509858" y="3477334"/>
              <a:ext cx="143995" cy="58756"/>
            </a:xfrm>
            <a:custGeom>
              <a:avLst/>
              <a:gdLst/>
              <a:ahLst/>
              <a:cxnLst/>
              <a:rect l="l" t="t" r="r" b="b"/>
              <a:pathLst>
                <a:path w="6706" h="2736" fill="none" extrusionOk="0">
                  <a:moveTo>
                    <a:pt x="0" y="0"/>
                  </a:moveTo>
                  <a:lnTo>
                    <a:pt x="6705" y="2736"/>
                  </a:lnTo>
                </a:path>
              </a:pathLst>
            </a:custGeom>
            <a:solidFill>
              <a:schemeClr val="dk1"/>
            </a:solidFill>
            <a:ln w="2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1413864" y="3451585"/>
              <a:ext cx="143265" cy="182172"/>
            </a:xfrm>
            <a:custGeom>
              <a:avLst/>
              <a:gdLst/>
              <a:ahLst/>
              <a:cxnLst/>
              <a:rect l="l" t="t" r="r" b="b"/>
              <a:pathLst>
                <a:path w="6672" h="8483" extrusionOk="0">
                  <a:moveTo>
                    <a:pt x="4156" y="0"/>
                  </a:moveTo>
                  <a:cubicBezTo>
                    <a:pt x="3745" y="0"/>
                    <a:pt x="3273" y="229"/>
                    <a:pt x="2736" y="799"/>
                  </a:cubicBezTo>
                  <a:cubicBezTo>
                    <a:pt x="1" y="3701"/>
                    <a:pt x="2469" y="6603"/>
                    <a:pt x="3770" y="7904"/>
                  </a:cubicBezTo>
                  <a:cubicBezTo>
                    <a:pt x="4204" y="8338"/>
                    <a:pt x="4671" y="8482"/>
                    <a:pt x="5100" y="8482"/>
                  </a:cubicBezTo>
                  <a:cubicBezTo>
                    <a:pt x="5960" y="8482"/>
                    <a:pt x="6672" y="7904"/>
                    <a:pt x="6672" y="7904"/>
                  </a:cubicBezTo>
                  <a:lnTo>
                    <a:pt x="6505" y="3834"/>
                  </a:lnTo>
                  <a:cubicBezTo>
                    <a:pt x="6505" y="3834"/>
                    <a:pt x="5837" y="0"/>
                    <a:pt x="41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1413864" y="3406401"/>
              <a:ext cx="143265" cy="242861"/>
            </a:xfrm>
            <a:custGeom>
              <a:avLst/>
              <a:gdLst/>
              <a:ahLst/>
              <a:cxnLst/>
              <a:rect l="l" t="t" r="r" b="b"/>
              <a:pathLst>
                <a:path w="6672" h="11309" fill="none" extrusionOk="0">
                  <a:moveTo>
                    <a:pt x="6505" y="5938"/>
                  </a:moveTo>
                  <a:cubicBezTo>
                    <a:pt x="6505" y="5938"/>
                    <a:pt x="5471" y="1"/>
                    <a:pt x="2736" y="2903"/>
                  </a:cubicBezTo>
                  <a:cubicBezTo>
                    <a:pt x="1" y="5805"/>
                    <a:pt x="2469" y="8707"/>
                    <a:pt x="3770" y="10008"/>
                  </a:cubicBezTo>
                  <a:cubicBezTo>
                    <a:pt x="5071" y="11309"/>
                    <a:pt x="6672" y="10008"/>
                    <a:pt x="6672" y="1000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extrusionOk="0">
                  <a:moveTo>
                    <a:pt x="15445" y="1"/>
                  </a:moveTo>
                  <a:lnTo>
                    <a:pt x="1" y="10642"/>
                  </a:lnTo>
                  <a:cubicBezTo>
                    <a:pt x="1" y="10642"/>
                    <a:pt x="1602" y="15579"/>
                    <a:pt x="2102" y="16479"/>
                  </a:cubicBezTo>
                  <a:cubicBezTo>
                    <a:pt x="2603" y="17346"/>
                    <a:pt x="4838" y="26420"/>
                    <a:pt x="7573" y="32624"/>
                  </a:cubicBezTo>
                  <a:cubicBezTo>
                    <a:pt x="10308" y="38829"/>
                    <a:pt x="15412" y="42565"/>
                    <a:pt x="19381" y="42565"/>
                  </a:cubicBezTo>
                  <a:cubicBezTo>
                    <a:pt x="23351" y="42565"/>
                    <a:pt x="25352" y="42565"/>
                    <a:pt x="29455" y="36727"/>
                  </a:cubicBezTo>
                  <a:cubicBezTo>
                    <a:pt x="33558" y="30890"/>
                    <a:pt x="33558" y="21183"/>
                    <a:pt x="33558" y="21183"/>
                  </a:cubicBezTo>
                  <a:cubicBezTo>
                    <a:pt x="33558" y="21183"/>
                    <a:pt x="33425" y="20682"/>
                    <a:pt x="32290" y="19081"/>
                  </a:cubicBezTo>
                  <a:cubicBezTo>
                    <a:pt x="31190" y="17480"/>
                    <a:pt x="24085" y="12510"/>
                    <a:pt x="24085" y="12510"/>
                  </a:cubicBezTo>
                  <a:lnTo>
                    <a:pt x="19748" y="17713"/>
                  </a:lnTo>
                  <a:cubicBezTo>
                    <a:pt x="19748" y="17713"/>
                    <a:pt x="19882" y="16579"/>
                    <a:pt x="19014" y="10642"/>
                  </a:cubicBezTo>
                  <a:cubicBezTo>
                    <a:pt x="18414" y="6906"/>
                    <a:pt x="17213" y="3303"/>
                    <a:pt x="154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989067" y="4162153"/>
              <a:ext cx="720596" cy="914083"/>
            </a:xfrm>
            <a:custGeom>
              <a:avLst/>
              <a:gdLst/>
              <a:ahLst/>
              <a:cxnLst/>
              <a:rect l="l" t="t" r="r" b="b"/>
              <a:pathLst>
                <a:path w="33559" h="42565" fill="none" extrusionOk="0">
                  <a:moveTo>
                    <a:pt x="15445" y="1"/>
                  </a:moveTo>
                  <a:cubicBezTo>
                    <a:pt x="17213" y="3303"/>
                    <a:pt x="18414" y="6906"/>
                    <a:pt x="19014" y="10642"/>
                  </a:cubicBezTo>
                  <a:cubicBezTo>
                    <a:pt x="19882" y="16579"/>
                    <a:pt x="19748" y="17713"/>
                    <a:pt x="19748" y="17713"/>
                  </a:cubicBezTo>
                  <a:lnTo>
                    <a:pt x="24085" y="12510"/>
                  </a:lnTo>
                  <a:cubicBezTo>
                    <a:pt x="24085" y="12510"/>
                    <a:pt x="31190" y="17480"/>
                    <a:pt x="32290" y="19081"/>
                  </a:cubicBezTo>
                  <a:cubicBezTo>
                    <a:pt x="33425" y="20682"/>
                    <a:pt x="33558" y="21183"/>
                    <a:pt x="33558" y="21183"/>
                  </a:cubicBezTo>
                  <a:cubicBezTo>
                    <a:pt x="33558" y="21183"/>
                    <a:pt x="33558" y="30890"/>
                    <a:pt x="29455" y="36727"/>
                  </a:cubicBezTo>
                  <a:cubicBezTo>
                    <a:pt x="25352" y="42565"/>
                    <a:pt x="23351" y="42565"/>
                    <a:pt x="19381" y="42565"/>
                  </a:cubicBezTo>
                  <a:cubicBezTo>
                    <a:pt x="15412" y="42565"/>
                    <a:pt x="10308" y="38829"/>
                    <a:pt x="7573" y="32624"/>
                  </a:cubicBezTo>
                  <a:cubicBezTo>
                    <a:pt x="4838" y="26420"/>
                    <a:pt x="2603" y="17346"/>
                    <a:pt x="2102" y="16479"/>
                  </a:cubicBezTo>
                  <a:cubicBezTo>
                    <a:pt x="1602" y="15579"/>
                    <a:pt x="1" y="10642"/>
                    <a:pt x="1" y="10642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1318601" y="4542542"/>
              <a:ext cx="94565" cy="116781"/>
            </a:xfrm>
            <a:custGeom>
              <a:avLst/>
              <a:gdLst/>
              <a:ahLst/>
              <a:cxnLst/>
              <a:rect l="l" t="t" r="r" b="b"/>
              <a:pathLst>
                <a:path w="4404" h="5438" fill="none" extrusionOk="0">
                  <a:moveTo>
                    <a:pt x="4403" y="0"/>
                  </a:moveTo>
                  <a:cubicBezTo>
                    <a:pt x="4403" y="0"/>
                    <a:pt x="2068" y="2936"/>
                    <a:pt x="0" y="54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1408131" y="4401600"/>
              <a:ext cx="357431" cy="295217"/>
            </a:xfrm>
            <a:custGeom>
              <a:avLst/>
              <a:gdLst/>
              <a:ahLst/>
              <a:cxnLst/>
              <a:rect l="l" t="t" r="r" b="b"/>
              <a:pathLst>
                <a:path w="16646" h="13747" extrusionOk="0">
                  <a:moveTo>
                    <a:pt x="5292" y="1"/>
                  </a:moveTo>
                  <a:cubicBezTo>
                    <a:pt x="4100" y="1"/>
                    <a:pt x="3410" y="747"/>
                    <a:pt x="2836" y="1960"/>
                  </a:cubicBezTo>
                  <a:cubicBezTo>
                    <a:pt x="1969" y="3828"/>
                    <a:pt x="1" y="4829"/>
                    <a:pt x="868" y="5963"/>
                  </a:cubicBezTo>
                  <a:cubicBezTo>
                    <a:pt x="3570" y="6730"/>
                    <a:pt x="6138" y="7864"/>
                    <a:pt x="8573" y="9299"/>
                  </a:cubicBezTo>
                  <a:cubicBezTo>
                    <a:pt x="12167" y="11437"/>
                    <a:pt x="12956" y="13747"/>
                    <a:pt x="13902" y="13747"/>
                  </a:cubicBezTo>
                  <a:cubicBezTo>
                    <a:pt x="14062" y="13747"/>
                    <a:pt x="14227" y="13680"/>
                    <a:pt x="14411" y="13535"/>
                  </a:cubicBezTo>
                  <a:cubicBezTo>
                    <a:pt x="15645" y="12534"/>
                    <a:pt x="16646" y="9432"/>
                    <a:pt x="15378" y="7698"/>
                  </a:cubicBezTo>
                  <a:cubicBezTo>
                    <a:pt x="14144" y="5963"/>
                    <a:pt x="10308" y="1860"/>
                    <a:pt x="7573" y="626"/>
                  </a:cubicBezTo>
                  <a:cubicBezTo>
                    <a:pt x="6646" y="196"/>
                    <a:pt x="5903" y="1"/>
                    <a:pt x="5292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1420307" y="4529635"/>
              <a:ext cx="6463" cy="172680"/>
            </a:xfrm>
            <a:custGeom>
              <a:avLst/>
              <a:gdLst/>
              <a:ahLst/>
              <a:cxnLst/>
              <a:rect l="l" t="t" r="r" b="b"/>
              <a:pathLst>
                <a:path w="301" h="8041" fill="none" extrusionOk="0">
                  <a:moveTo>
                    <a:pt x="301" y="1"/>
                  </a:moveTo>
                  <a:cubicBezTo>
                    <a:pt x="301" y="1"/>
                    <a:pt x="1" y="4171"/>
                    <a:pt x="67" y="8040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059296" y="4829728"/>
              <a:ext cx="496380" cy="191364"/>
            </a:xfrm>
            <a:custGeom>
              <a:avLst/>
              <a:gdLst/>
              <a:ahLst/>
              <a:cxnLst/>
              <a:rect l="l" t="t" r="r" b="b"/>
              <a:pathLst>
                <a:path w="23117" h="8911" extrusionOk="0">
                  <a:moveTo>
                    <a:pt x="6101" y="1"/>
                  </a:moveTo>
                  <a:cubicBezTo>
                    <a:pt x="5398" y="1"/>
                    <a:pt x="4750" y="51"/>
                    <a:pt x="4203" y="170"/>
                  </a:cubicBezTo>
                  <a:cubicBezTo>
                    <a:pt x="4203" y="170"/>
                    <a:pt x="0" y="7642"/>
                    <a:pt x="601" y="8510"/>
                  </a:cubicBezTo>
                  <a:cubicBezTo>
                    <a:pt x="812" y="8810"/>
                    <a:pt x="2487" y="8910"/>
                    <a:pt x="4627" y="8910"/>
                  </a:cubicBezTo>
                  <a:cubicBezTo>
                    <a:pt x="8907" y="8910"/>
                    <a:pt x="15044" y="8510"/>
                    <a:pt x="15044" y="8510"/>
                  </a:cubicBezTo>
                  <a:lnTo>
                    <a:pt x="15778" y="5541"/>
                  </a:lnTo>
                  <a:cubicBezTo>
                    <a:pt x="15778" y="5541"/>
                    <a:pt x="18647" y="6675"/>
                    <a:pt x="20882" y="6675"/>
                  </a:cubicBezTo>
                  <a:cubicBezTo>
                    <a:pt x="23117" y="6675"/>
                    <a:pt x="21382" y="6041"/>
                    <a:pt x="20615" y="5307"/>
                  </a:cubicBezTo>
                  <a:cubicBezTo>
                    <a:pt x="19881" y="4540"/>
                    <a:pt x="15511" y="1805"/>
                    <a:pt x="15144" y="1571"/>
                  </a:cubicBezTo>
                  <a:cubicBezTo>
                    <a:pt x="14837" y="1348"/>
                    <a:pt x="9731" y="1"/>
                    <a:pt x="6101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2337226" y="4812419"/>
              <a:ext cx="71654" cy="212066"/>
            </a:xfrm>
            <a:custGeom>
              <a:avLst/>
              <a:gdLst/>
              <a:ahLst/>
              <a:cxnLst/>
              <a:rect l="l" t="t" r="r" b="b"/>
              <a:pathLst>
                <a:path w="3337" h="9875" extrusionOk="0">
                  <a:moveTo>
                    <a:pt x="1289" y="0"/>
                  </a:moveTo>
                  <a:cubicBezTo>
                    <a:pt x="741" y="0"/>
                    <a:pt x="268" y="143"/>
                    <a:pt x="268" y="143"/>
                  </a:cubicBezTo>
                  <a:lnTo>
                    <a:pt x="1" y="343"/>
                  </a:lnTo>
                  <a:cubicBezTo>
                    <a:pt x="1" y="343"/>
                    <a:pt x="935" y="7514"/>
                    <a:pt x="1335" y="8849"/>
                  </a:cubicBezTo>
                  <a:cubicBezTo>
                    <a:pt x="1538" y="9524"/>
                    <a:pt x="1877" y="9875"/>
                    <a:pt x="2189" y="9875"/>
                  </a:cubicBezTo>
                  <a:cubicBezTo>
                    <a:pt x="2493" y="9875"/>
                    <a:pt x="2771" y="9541"/>
                    <a:pt x="2870" y="8849"/>
                  </a:cubicBezTo>
                  <a:cubicBezTo>
                    <a:pt x="3070" y="7481"/>
                    <a:pt x="3337" y="2077"/>
                    <a:pt x="2803" y="810"/>
                  </a:cubicBezTo>
                  <a:cubicBezTo>
                    <a:pt x="2529" y="159"/>
                    <a:pt x="1868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2253431" y="4800307"/>
              <a:ext cx="127783" cy="238222"/>
            </a:xfrm>
            <a:custGeom>
              <a:avLst/>
              <a:gdLst/>
              <a:ahLst/>
              <a:cxnLst/>
              <a:rect l="l" t="t" r="r" b="b"/>
              <a:pathLst>
                <a:path w="5951" h="11093" extrusionOk="0">
                  <a:moveTo>
                    <a:pt x="3081" y="0"/>
                  </a:moveTo>
                  <a:cubicBezTo>
                    <a:pt x="1876" y="0"/>
                    <a:pt x="0" y="1307"/>
                    <a:pt x="0" y="1307"/>
                  </a:cubicBezTo>
                  <a:cubicBezTo>
                    <a:pt x="0" y="1307"/>
                    <a:pt x="1134" y="4910"/>
                    <a:pt x="1601" y="6010"/>
                  </a:cubicBezTo>
                  <a:cubicBezTo>
                    <a:pt x="2035" y="7144"/>
                    <a:pt x="3569" y="10213"/>
                    <a:pt x="4103" y="10814"/>
                  </a:cubicBezTo>
                  <a:cubicBezTo>
                    <a:pt x="4278" y="11011"/>
                    <a:pt x="4547" y="11093"/>
                    <a:pt x="4820" y="11093"/>
                  </a:cubicBezTo>
                  <a:cubicBezTo>
                    <a:pt x="5377" y="11093"/>
                    <a:pt x="5950" y="10750"/>
                    <a:pt x="5771" y="10347"/>
                  </a:cubicBezTo>
                  <a:cubicBezTo>
                    <a:pt x="5504" y="9746"/>
                    <a:pt x="4703" y="1374"/>
                    <a:pt x="3836" y="306"/>
                  </a:cubicBezTo>
                  <a:cubicBezTo>
                    <a:pt x="3658" y="87"/>
                    <a:pt x="3392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2125912" y="4787229"/>
              <a:ext cx="207016" cy="247091"/>
            </a:xfrm>
            <a:custGeom>
              <a:avLst/>
              <a:gdLst/>
              <a:ahLst/>
              <a:cxnLst/>
              <a:rect l="l" t="t" r="r" b="b"/>
              <a:pathLst>
                <a:path w="9641" h="11506" extrusionOk="0">
                  <a:moveTo>
                    <a:pt x="3909" y="1"/>
                  </a:moveTo>
                  <a:cubicBezTo>
                    <a:pt x="3630" y="1"/>
                    <a:pt x="3348" y="76"/>
                    <a:pt x="3069" y="248"/>
                  </a:cubicBezTo>
                  <a:cubicBezTo>
                    <a:pt x="1668" y="1115"/>
                    <a:pt x="1" y="4184"/>
                    <a:pt x="1" y="4184"/>
                  </a:cubicBezTo>
                  <a:lnTo>
                    <a:pt x="3870" y="4518"/>
                  </a:lnTo>
                  <a:cubicBezTo>
                    <a:pt x="3870" y="4518"/>
                    <a:pt x="5338" y="8087"/>
                    <a:pt x="5938" y="9021"/>
                  </a:cubicBezTo>
                  <a:cubicBezTo>
                    <a:pt x="6506" y="9905"/>
                    <a:pt x="8389" y="11505"/>
                    <a:pt x="9041" y="11505"/>
                  </a:cubicBezTo>
                  <a:cubicBezTo>
                    <a:pt x="9079" y="11505"/>
                    <a:pt x="9112" y="11500"/>
                    <a:pt x="9140" y="11489"/>
                  </a:cubicBezTo>
                  <a:cubicBezTo>
                    <a:pt x="9641" y="11289"/>
                    <a:pt x="8740" y="9555"/>
                    <a:pt x="8407" y="8020"/>
                  </a:cubicBezTo>
                  <a:cubicBezTo>
                    <a:pt x="8040" y="6486"/>
                    <a:pt x="7473" y="3384"/>
                    <a:pt x="6739" y="2183"/>
                  </a:cubicBezTo>
                  <a:cubicBezTo>
                    <a:pt x="6124" y="1220"/>
                    <a:pt x="5038" y="1"/>
                    <a:pt x="390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2125912" y="4773914"/>
              <a:ext cx="207016" cy="264357"/>
            </a:xfrm>
            <a:custGeom>
              <a:avLst/>
              <a:gdLst/>
              <a:ahLst/>
              <a:cxnLst/>
              <a:rect l="l" t="t" r="r" b="b"/>
              <a:pathLst>
                <a:path w="9641" h="12310" fill="none" extrusionOk="0">
                  <a:moveTo>
                    <a:pt x="1" y="4804"/>
                  </a:moveTo>
                  <a:cubicBezTo>
                    <a:pt x="1" y="4804"/>
                    <a:pt x="1668" y="1735"/>
                    <a:pt x="3069" y="868"/>
                  </a:cubicBezTo>
                  <a:cubicBezTo>
                    <a:pt x="4470" y="1"/>
                    <a:pt x="5971" y="1602"/>
                    <a:pt x="6739" y="2803"/>
                  </a:cubicBezTo>
                  <a:cubicBezTo>
                    <a:pt x="7473" y="4004"/>
                    <a:pt x="8040" y="7106"/>
                    <a:pt x="8407" y="8640"/>
                  </a:cubicBezTo>
                  <a:cubicBezTo>
                    <a:pt x="8740" y="10175"/>
                    <a:pt x="9641" y="11909"/>
                    <a:pt x="9140" y="12109"/>
                  </a:cubicBezTo>
                  <a:cubicBezTo>
                    <a:pt x="8607" y="12310"/>
                    <a:pt x="6539" y="10575"/>
                    <a:pt x="5938" y="9641"/>
                  </a:cubicBezTo>
                  <a:cubicBezTo>
                    <a:pt x="5338" y="8707"/>
                    <a:pt x="3870" y="5138"/>
                    <a:pt x="3870" y="5138"/>
                  </a:cubicBez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2031357" y="4919709"/>
              <a:ext cx="193403" cy="133617"/>
            </a:xfrm>
            <a:custGeom>
              <a:avLst/>
              <a:gdLst/>
              <a:ahLst/>
              <a:cxnLst/>
              <a:rect l="l" t="t" r="r" b="b"/>
              <a:pathLst>
                <a:path w="9007" h="6222" extrusionOk="0">
                  <a:moveTo>
                    <a:pt x="2337" y="0"/>
                  </a:moveTo>
                  <a:cubicBezTo>
                    <a:pt x="1932" y="0"/>
                    <a:pt x="1537" y="153"/>
                    <a:pt x="1201" y="517"/>
                  </a:cubicBezTo>
                  <a:cubicBezTo>
                    <a:pt x="434" y="1384"/>
                    <a:pt x="0" y="2452"/>
                    <a:pt x="1201" y="3586"/>
                  </a:cubicBezTo>
                  <a:cubicBezTo>
                    <a:pt x="2402" y="4720"/>
                    <a:pt x="5271" y="6221"/>
                    <a:pt x="7139" y="6221"/>
                  </a:cubicBezTo>
                  <a:cubicBezTo>
                    <a:pt x="9007" y="6221"/>
                    <a:pt x="8673" y="5287"/>
                    <a:pt x="8206" y="4753"/>
                  </a:cubicBezTo>
                  <a:cubicBezTo>
                    <a:pt x="7873" y="4386"/>
                    <a:pt x="7539" y="4053"/>
                    <a:pt x="7139" y="3786"/>
                  </a:cubicBezTo>
                  <a:cubicBezTo>
                    <a:pt x="7139" y="3786"/>
                    <a:pt x="4737" y="1451"/>
                    <a:pt x="3937" y="717"/>
                  </a:cubicBezTo>
                  <a:cubicBezTo>
                    <a:pt x="3472" y="291"/>
                    <a:pt x="2895" y="0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1675323" y="5089104"/>
              <a:ext cx="1875923" cy="53752"/>
            </a:xfrm>
            <a:custGeom>
              <a:avLst/>
              <a:gdLst/>
              <a:ahLst/>
              <a:cxnLst/>
              <a:rect l="l" t="t" r="r" b="b"/>
              <a:pathLst>
                <a:path w="87364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87363" y="2503"/>
                  </a:lnTo>
                  <a:lnTo>
                    <a:pt x="8736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1675323" y="5089104"/>
              <a:ext cx="658282" cy="53752"/>
            </a:xfrm>
            <a:custGeom>
              <a:avLst/>
              <a:gdLst/>
              <a:ahLst/>
              <a:cxnLst/>
              <a:rect l="l" t="t" r="r" b="b"/>
              <a:pathLst>
                <a:path w="30657" h="2503" extrusionOk="0">
                  <a:moveTo>
                    <a:pt x="1" y="1"/>
                  </a:moveTo>
                  <a:lnTo>
                    <a:pt x="1" y="2503"/>
                  </a:lnTo>
                  <a:lnTo>
                    <a:pt x="30656" y="2503"/>
                  </a:lnTo>
                  <a:lnTo>
                    <a:pt x="3065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280639" y="4208711"/>
              <a:ext cx="1292838" cy="880411"/>
            </a:xfrm>
            <a:custGeom>
              <a:avLst/>
              <a:gdLst/>
              <a:ahLst/>
              <a:cxnLst/>
              <a:rect l="l" t="t" r="r" b="b"/>
              <a:pathLst>
                <a:path w="60209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6" y="1"/>
                  </a:lnTo>
                  <a:cubicBezTo>
                    <a:pt x="4971" y="34"/>
                    <a:pt x="3470" y="1435"/>
                    <a:pt x="3270" y="3237"/>
                  </a:cubicBezTo>
                  <a:lnTo>
                    <a:pt x="1" y="40997"/>
                  </a:lnTo>
                  <a:lnTo>
                    <a:pt x="56741" y="40997"/>
                  </a:lnTo>
                  <a:lnTo>
                    <a:pt x="60010" y="3237"/>
                  </a:lnTo>
                  <a:cubicBezTo>
                    <a:pt x="60208" y="1521"/>
                    <a:pt x="58839" y="0"/>
                    <a:pt x="5709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2304283" y="4208711"/>
              <a:ext cx="1292108" cy="880411"/>
            </a:xfrm>
            <a:custGeom>
              <a:avLst/>
              <a:gdLst/>
              <a:ahLst/>
              <a:cxnLst/>
              <a:rect l="l" t="t" r="r" b="b"/>
              <a:pathLst>
                <a:path w="60175" h="40997" extrusionOk="0">
                  <a:moveTo>
                    <a:pt x="57098" y="0"/>
                  </a:moveTo>
                  <a:cubicBezTo>
                    <a:pt x="57079" y="0"/>
                    <a:pt x="57060" y="1"/>
                    <a:pt x="57041" y="1"/>
                  </a:cubicBezTo>
                  <a:lnTo>
                    <a:pt x="6805" y="1"/>
                  </a:lnTo>
                  <a:cubicBezTo>
                    <a:pt x="4971" y="34"/>
                    <a:pt x="3436" y="1435"/>
                    <a:pt x="3269" y="3237"/>
                  </a:cubicBezTo>
                  <a:lnTo>
                    <a:pt x="0" y="40997"/>
                  </a:lnTo>
                  <a:lnTo>
                    <a:pt x="56708" y="40997"/>
                  </a:lnTo>
                  <a:lnTo>
                    <a:pt x="60010" y="3237"/>
                  </a:lnTo>
                  <a:cubicBezTo>
                    <a:pt x="60175" y="1521"/>
                    <a:pt x="58838" y="0"/>
                    <a:pt x="570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2916794" y="4546837"/>
              <a:ext cx="161817" cy="152623"/>
            </a:xfrm>
            <a:custGeom>
              <a:avLst/>
              <a:gdLst/>
              <a:ahLst/>
              <a:cxnLst/>
              <a:rect l="l" t="t" r="r" b="b"/>
              <a:pathLst>
                <a:path w="7536" h="7107" extrusionOk="0">
                  <a:moveTo>
                    <a:pt x="4125" y="0"/>
                  </a:moveTo>
                  <a:cubicBezTo>
                    <a:pt x="4106" y="0"/>
                    <a:pt x="4087" y="0"/>
                    <a:pt x="4068" y="1"/>
                  </a:cubicBezTo>
                  <a:cubicBezTo>
                    <a:pt x="2067" y="34"/>
                    <a:pt x="399" y="1568"/>
                    <a:pt x="199" y="3570"/>
                  </a:cubicBezTo>
                  <a:cubicBezTo>
                    <a:pt x="1" y="5452"/>
                    <a:pt x="1503" y="7106"/>
                    <a:pt x="3411" y="7106"/>
                  </a:cubicBezTo>
                  <a:cubicBezTo>
                    <a:pt x="3430" y="7106"/>
                    <a:pt x="3449" y="7106"/>
                    <a:pt x="3468" y="7106"/>
                  </a:cubicBezTo>
                  <a:cubicBezTo>
                    <a:pt x="5469" y="7072"/>
                    <a:pt x="7137" y="5538"/>
                    <a:pt x="7337" y="3570"/>
                  </a:cubicBezTo>
                  <a:cubicBezTo>
                    <a:pt x="7536" y="1654"/>
                    <a:pt x="6033" y="0"/>
                    <a:pt x="412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186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/>
          <p:nvPr/>
        </p:nvSpPr>
        <p:spPr>
          <a:xfrm>
            <a:off x="2149700" y="172465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 txBox="1">
            <a:spLocks noGrp="1"/>
          </p:cNvSpPr>
          <p:nvPr>
            <p:ph type="title" idx="2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Technische </a:t>
            </a:r>
            <a:br>
              <a:rPr lang="en" dirty="0"/>
            </a:br>
            <a:r>
              <a:rPr lang="en" dirty="0"/>
              <a:t>Werking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952" name="Google Shape;952;p48"/>
          <p:cNvGrpSpPr/>
          <p:nvPr/>
        </p:nvGrpSpPr>
        <p:grpSpPr>
          <a:xfrm>
            <a:off x="5189946" y="1155611"/>
            <a:ext cx="2525730" cy="4230862"/>
            <a:chOff x="5085649" y="847603"/>
            <a:chExt cx="2923298" cy="4896831"/>
          </a:xfrm>
        </p:grpSpPr>
        <p:sp>
          <p:nvSpPr>
            <p:cNvPr id="953" name="Google Shape;953;p48"/>
            <p:cNvSpPr/>
            <p:nvPr/>
          </p:nvSpPr>
          <p:spPr>
            <a:xfrm>
              <a:off x="5085649" y="847603"/>
              <a:ext cx="2923298" cy="1772544"/>
            </a:xfrm>
            <a:custGeom>
              <a:avLst/>
              <a:gdLst/>
              <a:ahLst/>
              <a:cxnLst/>
              <a:rect l="l" t="t" r="r" b="b"/>
              <a:pathLst>
                <a:path w="143036" h="86730" extrusionOk="0">
                  <a:moveTo>
                    <a:pt x="0" y="0"/>
                  </a:moveTo>
                  <a:lnTo>
                    <a:pt x="0" y="86729"/>
                  </a:lnTo>
                  <a:lnTo>
                    <a:pt x="143036" y="86729"/>
                  </a:lnTo>
                  <a:lnTo>
                    <a:pt x="1430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185179" y="1080080"/>
              <a:ext cx="1585051" cy="138403"/>
            </a:xfrm>
            <a:custGeom>
              <a:avLst/>
              <a:gdLst/>
              <a:ahLst/>
              <a:cxnLst/>
              <a:rect l="l" t="t" r="r" b="b"/>
              <a:pathLst>
                <a:path w="77556" h="6772" fill="none" extrusionOk="0">
                  <a:moveTo>
                    <a:pt x="1" y="0"/>
                  </a:moveTo>
                  <a:lnTo>
                    <a:pt x="77556" y="0"/>
                  </a:lnTo>
                  <a:lnTo>
                    <a:pt x="77556" y="6772"/>
                  </a:lnTo>
                  <a:lnTo>
                    <a:pt x="1" y="677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185179" y="1296860"/>
              <a:ext cx="1585051" cy="800394"/>
            </a:xfrm>
            <a:custGeom>
              <a:avLst/>
              <a:gdLst/>
              <a:ahLst/>
              <a:cxnLst/>
              <a:rect l="l" t="t" r="r" b="b"/>
              <a:pathLst>
                <a:path w="77556" h="39163" fill="none" extrusionOk="0">
                  <a:moveTo>
                    <a:pt x="1" y="1"/>
                  </a:moveTo>
                  <a:lnTo>
                    <a:pt x="77556" y="1"/>
                  </a:lnTo>
                  <a:lnTo>
                    <a:pt x="77556" y="39162"/>
                  </a:lnTo>
                  <a:lnTo>
                    <a:pt x="1" y="3916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31190"/>
                  </a:moveTo>
                  <a:lnTo>
                    <a:pt x="52504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52504" y="31190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6492076" y="2218571"/>
              <a:ext cx="259761" cy="20"/>
            </a:xfrm>
            <a:custGeom>
              <a:avLst/>
              <a:gdLst/>
              <a:ahLst/>
              <a:cxnLst/>
              <a:rect l="l" t="t" r="r" b="b"/>
              <a:pathLst>
                <a:path w="12710" h="1" fill="none" extrusionOk="0">
                  <a:moveTo>
                    <a:pt x="0" y="1"/>
                  </a:moveTo>
                  <a:lnTo>
                    <a:pt x="1270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031905" y="2218571"/>
              <a:ext cx="406338" cy="20"/>
            </a:xfrm>
            <a:custGeom>
              <a:avLst/>
              <a:gdLst/>
              <a:ahLst/>
              <a:cxnLst/>
              <a:rect l="l" t="t" r="r" b="b"/>
              <a:pathLst>
                <a:path w="19882" h="1" fill="none" extrusionOk="0">
                  <a:moveTo>
                    <a:pt x="0" y="1"/>
                  </a:moveTo>
                  <a:lnTo>
                    <a:pt x="1988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5404024" y="2218571"/>
              <a:ext cx="548808" cy="20"/>
            </a:xfrm>
            <a:custGeom>
              <a:avLst/>
              <a:gdLst/>
              <a:ahLst/>
              <a:cxnLst/>
              <a:rect l="l" t="t" r="r" b="b"/>
              <a:pathLst>
                <a:path w="26853" h="1" fill="none" extrusionOk="0">
                  <a:moveTo>
                    <a:pt x="0" y="1"/>
                  </a:moveTo>
                  <a:lnTo>
                    <a:pt x="26853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5193354" y="2218571"/>
              <a:ext cx="147293" cy="20"/>
            </a:xfrm>
            <a:custGeom>
              <a:avLst/>
              <a:gdLst/>
              <a:ahLst/>
              <a:cxnLst/>
              <a:rect l="l" t="t" r="r" b="b"/>
              <a:pathLst>
                <a:path w="7207" h="1" fill="none" extrusionOk="0">
                  <a:moveTo>
                    <a:pt x="1" y="1"/>
                  </a:moveTo>
                  <a:lnTo>
                    <a:pt x="720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575822" y="2292207"/>
              <a:ext cx="1176015" cy="20"/>
            </a:xfrm>
            <a:custGeom>
              <a:avLst/>
              <a:gdLst/>
              <a:ahLst/>
              <a:cxnLst/>
              <a:rect l="l" t="t" r="r" b="b"/>
              <a:pathLst>
                <a:path w="57542" h="1" fill="none" extrusionOk="0">
                  <a:moveTo>
                    <a:pt x="0" y="0"/>
                  </a:moveTo>
                  <a:lnTo>
                    <a:pt x="5754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193354" y="2292207"/>
              <a:ext cx="323178" cy="20"/>
            </a:xfrm>
            <a:custGeom>
              <a:avLst/>
              <a:gdLst/>
              <a:ahLst/>
              <a:cxnLst/>
              <a:rect l="l" t="t" r="r" b="b"/>
              <a:pathLst>
                <a:path w="15813" h="1" fill="none" extrusionOk="0">
                  <a:moveTo>
                    <a:pt x="1" y="0"/>
                  </a:moveTo>
                  <a:lnTo>
                    <a:pt x="15812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198246" y="2365823"/>
              <a:ext cx="553591" cy="20"/>
            </a:xfrm>
            <a:custGeom>
              <a:avLst/>
              <a:gdLst/>
              <a:ahLst/>
              <a:cxnLst/>
              <a:rect l="l" t="t" r="r" b="b"/>
              <a:pathLst>
                <a:path w="27087" h="1" fill="none" extrusionOk="0">
                  <a:moveTo>
                    <a:pt x="0" y="1"/>
                  </a:moveTo>
                  <a:lnTo>
                    <a:pt x="2708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649438" y="2365823"/>
              <a:ext cx="470430" cy="20"/>
            </a:xfrm>
            <a:custGeom>
              <a:avLst/>
              <a:gdLst/>
              <a:ahLst/>
              <a:cxnLst/>
              <a:rect l="l" t="t" r="r" b="b"/>
              <a:pathLst>
                <a:path w="23018" h="1" fill="none" extrusionOk="0">
                  <a:moveTo>
                    <a:pt x="1" y="1"/>
                  </a:moveTo>
                  <a:lnTo>
                    <a:pt x="2301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193354" y="2365823"/>
              <a:ext cx="402251" cy="20"/>
            </a:xfrm>
            <a:custGeom>
              <a:avLst/>
              <a:gdLst/>
              <a:ahLst/>
              <a:cxnLst/>
              <a:rect l="l" t="t" r="r" b="b"/>
              <a:pathLst>
                <a:path w="19682" h="1" fill="none" extrusionOk="0">
                  <a:moveTo>
                    <a:pt x="1" y="1"/>
                  </a:moveTo>
                  <a:lnTo>
                    <a:pt x="1968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109608" y="2439460"/>
              <a:ext cx="642228" cy="20"/>
            </a:xfrm>
            <a:custGeom>
              <a:avLst/>
              <a:gdLst/>
              <a:ahLst/>
              <a:cxnLst/>
              <a:rect l="l" t="t" r="r" b="b"/>
              <a:pathLst>
                <a:path w="31424" h="1" fill="none" extrusionOk="0">
                  <a:moveTo>
                    <a:pt x="1" y="0"/>
                  </a:moveTo>
                  <a:lnTo>
                    <a:pt x="31423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585366" y="2439460"/>
              <a:ext cx="460866" cy="20"/>
            </a:xfrm>
            <a:custGeom>
              <a:avLst/>
              <a:gdLst/>
              <a:ahLst/>
              <a:cxnLst/>
              <a:rect l="l" t="t" r="r" b="b"/>
              <a:pathLst>
                <a:path w="22550" h="1" fill="none" extrusionOk="0">
                  <a:moveTo>
                    <a:pt x="0" y="0"/>
                  </a:moveTo>
                  <a:lnTo>
                    <a:pt x="2255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193354" y="2439460"/>
              <a:ext cx="338179" cy="20"/>
            </a:xfrm>
            <a:custGeom>
              <a:avLst/>
              <a:gdLst/>
              <a:ahLst/>
              <a:cxnLst/>
              <a:rect l="l" t="t" r="r" b="b"/>
              <a:pathLst>
                <a:path w="16547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467530" y="2513076"/>
              <a:ext cx="284306" cy="20"/>
            </a:xfrm>
            <a:custGeom>
              <a:avLst/>
              <a:gdLst/>
              <a:ahLst/>
              <a:cxnLst/>
              <a:rect l="l" t="t" r="r" b="b"/>
              <a:pathLst>
                <a:path w="13911" h="1" fill="none" extrusionOk="0">
                  <a:moveTo>
                    <a:pt x="0" y="1"/>
                  </a:moveTo>
                  <a:lnTo>
                    <a:pt x="1391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796015" y="2513076"/>
              <a:ext cx="617683" cy="20"/>
            </a:xfrm>
            <a:custGeom>
              <a:avLst/>
              <a:gdLst/>
              <a:ahLst/>
              <a:cxnLst/>
              <a:rect l="l" t="t" r="r" b="b"/>
              <a:pathLst>
                <a:path w="30223" h="1" fill="none" extrusionOk="0">
                  <a:moveTo>
                    <a:pt x="1" y="1"/>
                  </a:moveTo>
                  <a:lnTo>
                    <a:pt x="3022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516512" y="2513076"/>
              <a:ext cx="225671" cy="20"/>
            </a:xfrm>
            <a:custGeom>
              <a:avLst/>
              <a:gdLst/>
              <a:ahLst/>
              <a:cxnLst/>
              <a:rect l="l" t="t" r="r" b="b"/>
              <a:pathLst>
                <a:path w="11042" h="1" fill="none" extrusionOk="0">
                  <a:moveTo>
                    <a:pt x="0" y="1"/>
                  </a:moveTo>
                  <a:lnTo>
                    <a:pt x="1104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296298" y="2513076"/>
              <a:ext cx="132292" cy="20"/>
            </a:xfrm>
            <a:custGeom>
              <a:avLst/>
              <a:gdLst/>
              <a:ahLst/>
              <a:cxnLst/>
              <a:rect l="l" t="t" r="r" b="b"/>
              <a:pathLst>
                <a:path w="6473" h="1" fill="none" extrusionOk="0">
                  <a:moveTo>
                    <a:pt x="1" y="1"/>
                  </a:moveTo>
                  <a:lnTo>
                    <a:pt x="647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193354" y="2513076"/>
              <a:ext cx="102964" cy="20"/>
            </a:xfrm>
            <a:custGeom>
              <a:avLst/>
              <a:gdLst/>
              <a:ahLst/>
              <a:cxnLst/>
              <a:rect l="l" t="t" r="r" b="b"/>
              <a:pathLst>
                <a:path w="5038" h="1" fill="none" extrusionOk="0">
                  <a:moveTo>
                    <a:pt x="1" y="1"/>
                  </a:moveTo>
                  <a:lnTo>
                    <a:pt x="503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5085649" y="847603"/>
              <a:ext cx="2923298" cy="127510"/>
            </a:xfrm>
            <a:custGeom>
              <a:avLst/>
              <a:gdLst/>
              <a:ahLst/>
              <a:cxnLst/>
              <a:rect l="l" t="t" r="r" b="b"/>
              <a:pathLst>
                <a:path w="143036" h="6239" extrusionOk="0">
                  <a:moveTo>
                    <a:pt x="0" y="0"/>
                  </a:moveTo>
                  <a:lnTo>
                    <a:pt x="0" y="6238"/>
                  </a:lnTo>
                  <a:lnTo>
                    <a:pt x="143036" y="6238"/>
                  </a:lnTo>
                  <a:lnTo>
                    <a:pt x="143036" y="0"/>
                  </a:lnTo>
                  <a:close/>
                </a:path>
              </a:pathLst>
            </a:custGeom>
            <a:solidFill>
              <a:srgbClr val="D0E1A3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5505599" y="885780"/>
              <a:ext cx="2437233" cy="51155"/>
            </a:xfrm>
            <a:custGeom>
              <a:avLst/>
              <a:gdLst/>
              <a:ahLst/>
              <a:cxnLst/>
              <a:rect l="l" t="t" r="r" b="b"/>
              <a:pathLst>
                <a:path w="119253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19252" y="2502"/>
                  </a:lnTo>
                  <a:lnTo>
                    <a:pt x="1192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5130652" y="885780"/>
              <a:ext cx="323832" cy="51155"/>
            </a:xfrm>
            <a:custGeom>
              <a:avLst/>
              <a:gdLst/>
              <a:ahLst/>
              <a:cxnLst/>
              <a:rect l="l" t="t" r="r" b="b"/>
              <a:pathLst>
                <a:path w="15845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5845" y="2502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5865534" y="1515527"/>
              <a:ext cx="291112" cy="336790"/>
            </a:xfrm>
            <a:custGeom>
              <a:avLst/>
              <a:gdLst/>
              <a:ahLst/>
              <a:cxnLst/>
              <a:rect l="l" t="t" r="r" b="b"/>
              <a:pathLst>
                <a:path w="14244" h="16479" extrusionOk="0">
                  <a:moveTo>
                    <a:pt x="0" y="0"/>
                  </a:moveTo>
                  <a:lnTo>
                    <a:pt x="0" y="16479"/>
                  </a:lnTo>
                  <a:lnTo>
                    <a:pt x="14244" y="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005316" y="2853953"/>
              <a:ext cx="98182" cy="366117"/>
            </a:xfrm>
            <a:custGeom>
              <a:avLst/>
              <a:gdLst/>
              <a:ahLst/>
              <a:cxnLst/>
              <a:rect l="l" t="t" r="r" b="b"/>
              <a:pathLst>
                <a:path w="4804" h="17914" extrusionOk="0">
                  <a:moveTo>
                    <a:pt x="1234" y="1"/>
                  </a:moveTo>
                  <a:lnTo>
                    <a:pt x="0" y="234"/>
                  </a:lnTo>
                  <a:lnTo>
                    <a:pt x="3569" y="17913"/>
                  </a:lnTo>
                  <a:lnTo>
                    <a:pt x="4804" y="1764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076888" y="3207767"/>
              <a:ext cx="479975" cy="17065"/>
            </a:xfrm>
            <a:custGeom>
              <a:avLst/>
              <a:gdLst/>
              <a:ahLst/>
              <a:cxnLst/>
              <a:rect l="l" t="t" r="r" b="b"/>
              <a:pathLst>
                <a:path w="23485" h="835" extrusionOk="0">
                  <a:moveTo>
                    <a:pt x="1" y="1"/>
                  </a:moveTo>
                  <a:lnTo>
                    <a:pt x="1" y="835"/>
                  </a:lnTo>
                  <a:lnTo>
                    <a:pt x="23484" y="83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689768" y="4106996"/>
              <a:ext cx="741084" cy="36154"/>
            </a:xfrm>
            <a:custGeom>
              <a:avLst/>
              <a:gdLst/>
              <a:ahLst/>
              <a:cxnLst/>
              <a:rect l="l" t="t" r="r" b="b"/>
              <a:pathLst>
                <a:path w="36261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6260" y="1768"/>
                  </a:lnTo>
                  <a:lnTo>
                    <a:pt x="3626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648872" y="2881768"/>
              <a:ext cx="932624" cy="1552473"/>
            </a:xfrm>
            <a:custGeom>
              <a:avLst/>
              <a:gdLst/>
              <a:ahLst/>
              <a:cxnLst/>
              <a:rect l="l" t="t" r="r" b="b"/>
              <a:pathLst>
                <a:path w="45633" h="75962" extrusionOk="0">
                  <a:moveTo>
                    <a:pt x="41951" y="0"/>
                  </a:moveTo>
                  <a:cubicBezTo>
                    <a:pt x="40058" y="0"/>
                    <a:pt x="39629" y="2376"/>
                    <a:pt x="39629" y="2376"/>
                  </a:cubicBezTo>
                  <a:lnTo>
                    <a:pt x="34859" y="36000"/>
                  </a:lnTo>
                  <a:lnTo>
                    <a:pt x="4203" y="36000"/>
                  </a:lnTo>
                  <a:cubicBezTo>
                    <a:pt x="3369" y="36000"/>
                    <a:pt x="2736" y="36633"/>
                    <a:pt x="2736" y="37434"/>
                  </a:cubicBezTo>
                  <a:lnTo>
                    <a:pt x="2736" y="41170"/>
                  </a:lnTo>
                  <a:lnTo>
                    <a:pt x="0" y="75428"/>
                  </a:lnTo>
                  <a:lnTo>
                    <a:pt x="1635" y="75428"/>
                  </a:lnTo>
                  <a:lnTo>
                    <a:pt x="3670" y="45940"/>
                  </a:lnTo>
                  <a:lnTo>
                    <a:pt x="35659" y="45940"/>
                  </a:lnTo>
                  <a:lnTo>
                    <a:pt x="39962" y="75962"/>
                  </a:lnTo>
                  <a:lnTo>
                    <a:pt x="42130" y="75962"/>
                  </a:lnTo>
                  <a:cubicBezTo>
                    <a:pt x="42130" y="75962"/>
                    <a:pt x="38394" y="49476"/>
                    <a:pt x="39362" y="41037"/>
                  </a:cubicBezTo>
                  <a:cubicBezTo>
                    <a:pt x="40296" y="32597"/>
                    <a:pt x="43732" y="5344"/>
                    <a:pt x="43732" y="5344"/>
                  </a:cubicBezTo>
                  <a:cubicBezTo>
                    <a:pt x="43732" y="5344"/>
                    <a:pt x="45633" y="1141"/>
                    <a:pt x="42898" y="174"/>
                  </a:cubicBezTo>
                  <a:cubicBezTo>
                    <a:pt x="42547" y="53"/>
                    <a:pt x="42233" y="0"/>
                    <a:pt x="41951" y="0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648872" y="2883955"/>
              <a:ext cx="932624" cy="1549612"/>
            </a:xfrm>
            <a:custGeom>
              <a:avLst/>
              <a:gdLst/>
              <a:ahLst/>
              <a:cxnLst/>
              <a:rect l="l" t="t" r="r" b="b"/>
              <a:pathLst>
                <a:path w="45633" h="75822" extrusionOk="0">
                  <a:moveTo>
                    <a:pt x="42698" y="0"/>
                  </a:moveTo>
                  <a:cubicBezTo>
                    <a:pt x="42898" y="434"/>
                    <a:pt x="43031" y="1168"/>
                    <a:pt x="42798" y="2502"/>
                  </a:cubicBezTo>
                  <a:cubicBezTo>
                    <a:pt x="42231" y="5504"/>
                    <a:pt x="36493" y="41196"/>
                    <a:pt x="36493" y="41196"/>
                  </a:cubicBezTo>
                  <a:lnTo>
                    <a:pt x="2702" y="41196"/>
                  </a:lnTo>
                  <a:lnTo>
                    <a:pt x="0" y="75721"/>
                  </a:lnTo>
                  <a:lnTo>
                    <a:pt x="1635" y="75721"/>
                  </a:lnTo>
                  <a:lnTo>
                    <a:pt x="5204" y="45800"/>
                  </a:lnTo>
                  <a:lnTo>
                    <a:pt x="35693" y="45800"/>
                  </a:lnTo>
                  <a:lnTo>
                    <a:pt x="39962" y="75821"/>
                  </a:lnTo>
                  <a:lnTo>
                    <a:pt x="42130" y="75821"/>
                  </a:lnTo>
                  <a:cubicBezTo>
                    <a:pt x="42130" y="75821"/>
                    <a:pt x="38394" y="49336"/>
                    <a:pt x="39362" y="40896"/>
                  </a:cubicBezTo>
                  <a:cubicBezTo>
                    <a:pt x="40329" y="32457"/>
                    <a:pt x="44399" y="5838"/>
                    <a:pt x="44399" y="5838"/>
                  </a:cubicBezTo>
                  <a:cubicBezTo>
                    <a:pt x="44399" y="5838"/>
                    <a:pt x="45633" y="1034"/>
                    <a:pt x="42931" y="67"/>
                  </a:cubicBezTo>
                  <a:cubicBezTo>
                    <a:pt x="42831" y="67"/>
                    <a:pt x="42764" y="34"/>
                    <a:pt x="426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325040" y="3040077"/>
              <a:ext cx="546785" cy="166361"/>
            </a:xfrm>
            <a:custGeom>
              <a:avLst/>
              <a:gdLst/>
              <a:ahLst/>
              <a:cxnLst/>
              <a:rect l="l" t="t" r="r" b="b"/>
              <a:pathLst>
                <a:path w="26754" h="8140" extrusionOk="0">
                  <a:moveTo>
                    <a:pt x="26119" y="0"/>
                  </a:moveTo>
                  <a:lnTo>
                    <a:pt x="9074" y="967"/>
                  </a:lnTo>
                  <a:lnTo>
                    <a:pt x="1502" y="5337"/>
                  </a:lnTo>
                  <a:lnTo>
                    <a:pt x="1" y="7939"/>
                  </a:lnTo>
                  <a:lnTo>
                    <a:pt x="1168" y="8139"/>
                  </a:lnTo>
                  <a:lnTo>
                    <a:pt x="3837" y="6972"/>
                  </a:lnTo>
                  <a:cubicBezTo>
                    <a:pt x="3837" y="6972"/>
                    <a:pt x="6839" y="6438"/>
                    <a:pt x="7706" y="6104"/>
                  </a:cubicBezTo>
                  <a:cubicBezTo>
                    <a:pt x="8574" y="5771"/>
                    <a:pt x="10909" y="3202"/>
                    <a:pt x="10909" y="3202"/>
                  </a:cubicBezTo>
                  <a:lnTo>
                    <a:pt x="26753" y="5771"/>
                  </a:lnTo>
                  <a:lnTo>
                    <a:pt x="2611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012122" y="4116540"/>
              <a:ext cx="445885" cy="295158"/>
            </a:xfrm>
            <a:custGeom>
              <a:avLst/>
              <a:gdLst/>
              <a:ahLst/>
              <a:cxnLst/>
              <a:rect l="l" t="t" r="r" b="b"/>
              <a:pathLst>
                <a:path w="21817" h="14442" extrusionOk="0">
                  <a:moveTo>
                    <a:pt x="16846" y="0"/>
                  </a:moveTo>
                  <a:cubicBezTo>
                    <a:pt x="16846" y="0"/>
                    <a:pt x="13844" y="5237"/>
                    <a:pt x="13444" y="5237"/>
                  </a:cubicBezTo>
                  <a:cubicBezTo>
                    <a:pt x="13217" y="5237"/>
                    <a:pt x="12152" y="5447"/>
                    <a:pt x="10796" y="5447"/>
                  </a:cubicBezTo>
                  <a:cubicBezTo>
                    <a:pt x="9558" y="5447"/>
                    <a:pt x="8078" y="5272"/>
                    <a:pt x="6772" y="4603"/>
                  </a:cubicBezTo>
                  <a:cubicBezTo>
                    <a:pt x="4875" y="3666"/>
                    <a:pt x="3306" y="2870"/>
                    <a:pt x="2227" y="2870"/>
                  </a:cubicBezTo>
                  <a:cubicBezTo>
                    <a:pt x="1733" y="2870"/>
                    <a:pt x="1341" y="3037"/>
                    <a:pt x="1068" y="3436"/>
                  </a:cubicBezTo>
                  <a:cubicBezTo>
                    <a:pt x="635" y="4036"/>
                    <a:pt x="268" y="4670"/>
                    <a:pt x="1" y="5371"/>
                  </a:cubicBezTo>
                  <a:cubicBezTo>
                    <a:pt x="1" y="5371"/>
                    <a:pt x="2569" y="9007"/>
                    <a:pt x="4938" y="10308"/>
                  </a:cubicBezTo>
                  <a:cubicBezTo>
                    <a:pt x="7306" y="11575"/>
                    <a:pt x="8307" y="10908"/>
                    <a:pt x="10775" y="12309"/>
                  </a:cubicBezTo>
                  <a:cubicBezTo>
                    <a:pt x="12864" y="13495"/>
                    <a:pt x="13329" y="14442"/>
                    <a:pt x="14656" y="14442"/>
                  </a:cubicBezTo>
                  <a:cubicBezTo>
                    <a:pt x="14897" y="14442"/>
                    <a:pt x="15166" y="14410"/>
                    <a:pt x="15479" y="14344"/>
                  </a:cubicBezTo>
                  <a:cubicBezTo>
                    <a:pt x="17513" y="13910"/>
                    <a:pt x="18714" y="7372"/>
                    <a:pt x="19248" y="6638"/>
                  </a:cubicBezTo>
                  <a:cubicBezTo>
                    <a:pt x="19782" y="5871"/>
                    <a:pt x="21816" y="1701"/>
                    <a:pt x="21816" y="1701"/>
                  </a:cubicBezTo>
                  <a:lnTo>
                    <a:pt x="168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012122" y="4174869"/>
              <a:ext cx="389293" cy="236830"/>
            </a:xfrm>
            <a:custGeom>
              <a:avLst/>
              <a:gdLst/>
              <a:ahLst/>
              <a:cxnLst/>
              <a:rect l="l" t="t" r="r" b="b"/>
              <a:pathLst>
                <a:path w="19048" h="11588" extrusionOk="0">
                  <a:moveTo>
                    <a:pt x="2229" y="1"/>
                  </a:moveTo>
                  <a:cubicBezTo>
                    <a:pt x="1734" y="1"/>
                    <a:pt x="1341" y="172"/>
                    <a:pt x="1068" y="582"/>
                  </a:cubicBezTo>
                  <a:cubicBezTo>
                    <a:pt x="635" y="1182"/>
                    <a:pt x="268" y="1816"/>
                    <a:pt x="1" y="2517"/>
                  </a:cubicBezTo>
                  <a:cubicBezTo>
                    <a:pt x="1" y="2517"/>
                    <a:pt x="2569" y="6153"/>
                    <a:pt x="4938" y="7454"/>
                  </a:cubicBezTo>
                  <a:cubicBezTo>
                    <a:pt x="7306" y="8721"/>
                    <a:pt x="8307" y="8054"/>
                    <a:pt x="10775" y="9455"/>
                  </a:cubicBezTo>
                  <a:cubicBezTo>
                    <a:pt x="12864" y="10641"/>
                    <a:pt x="13329" y="11588"/>
                    <a:pt x="14656" y="11588"/>
                  </a:cubicBezTo>
                  <a:cubicBezTo>
                    <a:pt x="14897" y="11588"/>
                    <a:pt x="15166" y="11556"/>
                    <a:pt x="15479" y="11490"/>
                  </a:cubicBezTo>
                  <a:cubicBezTo>
                    <a:pt x="17280" y="11123"/>
                    <a:pt x="18414" y="5952"/>
                    <a:pt x="19048" y="4251"/>
                  </a:cubicBezTo>
                  <a:cubicBezTo>
                    <a:pt x="17180" y="3784"/>
                    <a:pt x="15212" y="2650"/>
                    <a:pt x="13944" y="1850"/>
                  </a:cubicBezTo>
                  <a:cubicBezTo>
                    <a:pt x="13711" y="2183"/>
                    <a:pt x="13544" y="2383"/>
                    <a:pt x="13444" y="2383"/>
                  </a:cubicBezTo>
                  <a:cubicBezTo>
                    <a:pt x="13217" y="2383"/>
                    <a:pt x="12152" y="2593"/>
                    <a:pt x="10796" y="2593"/>
                  </a:cubicBezTo>
                  <a:cubicBezTo>
                    <a:pt x="9558" y="2593"/>
                    <a:pt x="8078" y="2418"/>
                    <a:pt x="6772" y="1749"/>
                  </a:cubicBezTo>
                  <a:cubicBezTo>
                    <a:pt x="4876" y="812"/>
                    <a:pt x="3308" y="1"/>
                    <a:pt x="2229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11447" y="4174951"/>
              <a:ext cx="346334" cy="236748"/>
            </a:xfrm>
            <a:custGeom>
              <a:avLst/>
              <a:gdLst/>
              <a:ahLst/>
              <a:cxnLst/>
              <a:rect l="l" t="t" r="r" b="b"/>
              <a:pathLst>
                <a:path w="16946" h="11584" extrusionOk="0">
                  <a:moveTo>
                    <a:pt x="2233" y="1"/>
                  </a:moveTo>
                  <a:cubicBezTo>
                    <a:pt x="1746" y="1"/>
                    <a:pt x="1364" y="172"/>
                    <a:pt x="1101" y="578"/>
                  </a:cubicBezTo>
                  <a:cubicBezTo>
                    <a:pt x="668" y="1178"/>
                    <a:pt x="301" y="1812"/>
                    <a:pt x="0" y="2513"/>
                  </a:cubicBezTo>
                  <a:cubicBezTo>
                    <a:pt x="0" y="2513"/>
                    <a:pt x="2602" y="6149"/>
                    <a:pt x="4937" y="7450"/>
                  </a:cubicBezTo>
                  <a:cubicBezTo>
                    <a:pt x="7306" y="8717"/>
                    <a:pt x="8306" y="8050"/>
                    <a:pt x="10775" y="9451"/>
                  </a:cubicBezTo>
                  <a:cubicBezTo>
                    <a:pt x="12864" y="10637"/>
                    <a:pt x="13352" y="11584"/>
                    <a:pt x="14687" y="11584"/>
                  </a:cubicBezTo>
                  <a:cubicBezTo>
                    <a:pt x="14929" y="11584"/>
                    <a:pt x="15199" y="11552"/>
                    <a:pt x="15512" y="11486"/>
                  </a:cubicBezTo>
                  <a:cubicBezTo>
                    <a:pt x="15545" y="11486"/>
                    <a:pt x="15612" y="11452"/>
                    <a:pt x="15678" y="11419"/>
                  </a:cubicBezTo>
                  <a:lnTo>
                    <a:pt x="15745" y="11419"/>
                  </a:lnTo>
                  <a:lnTo>
                    <a:pt x="15845" y="11352"/>
                  </a:lnTo>
                  <a:lnTo>
                    <a:pt x="15912" y="11319"/>
                  </a:lnTo>
                  <a:lnTo>
                    <a:pt x="16012" y="11252"/>
                  </a:lnTo>
                  <a:lnTo>
                    <a:pt x="16079" y="11186"/>
                  </a:lnTo>
                  <a:lnTo>
                    <a:pt x="16179" y="11085"/>
                  </a:lnTo>
                  <a:lnTo>
                    <a:pt x="16245" y="11019"/>
                  </a:lnTo>
                  <a:cubicBezTo>
                    <a:pt x="16279" y="10985"/>
                    <a:pt x="16312" y="10952"/>
                    <a:pt x="16345" y="10919"/>
                  </a:cubicBezTo>
                  <a:lnTo>
                    <a:pt x="16412" y="10852"/>
                  </a:lnTo>
                  <a:cubicBezTo>
                    <a:pt x="16446" y="10819"/>
                    <a:pt x="16479" y="10785"/>
                    <a:pt x="16512" y="10719"/>
                  </a:cubicBezTo>
                  <a:lnTo>
                    <a:pt x="16579" y="10652"/>
                  </a:lnTo>
                  <a:lnTo>
                    <a:pt x="16679" y="10485"/>
                  </a:lnTo>
                  <a:lnTo>
                    <a:pt x="16712" y="10452"/>
                  </a:lnTo>
                  <a:cubicBezTo>
                    <a:pt x="16812" y="10318"/>
                    <a:pt x="16879" y="10185"/>
                    <a:pt x="16946" y="10018"/>
                  </a:cubicBezTo>
                  <a:cubicBezTo>
                    <a:pt x="14878" y="10018"/>
                    <a:pt x="13443" y="8717"/>
                    <a:pt x="11208" y="7950"/>
                  </a:cubicBezTo>
                  <a:cubicBezTo>
                    <a:pt x="8440" y="6983"/>
                    <a:pt x="8273" y="7750"/>
                    <a:pt x="6238" y="6349"/>
                  </a:cubicBezTo>
                  <a:cubicBezTo>
                    <a:pt x="4203" y="4981"/>
                    <a:pt x="3970" y="4114"/>
                    <a:pt x="3970" y="4114"/>
                  </a:cubicBezTo>
                  <a:lnTo>
                    <a:pt x="5771" y="1278"/>
                  </a:lnTo>
                  <a:cubicBezTo>
                    <a:pt x="4315" y="550"/>
                    <a:pt x="3106" y="1"/>
                    <a:pt x="223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227553" y="3474353"/>
              <a:ext cx="704930" cy="711736"/>
            </a:xfrm>
            <a:custGeom>
              <a:avLst/>
              <a:gdLst/>
              <a:ahLst/>
              <a:cxnLst/>
              <a:rect l="l" t="t" r="r" b="b"/>
              <a:pathLst>
                <a:path w="34492" h="34825" extrusionOk="0">
                  <a:moveTo>
                    <a:pt x="14990" y="1"/>
                  </a:moveTo>
                  <a:cubicBezTo>
                    <a:pt x="12522" y="1"/>
                    <a:pt x="10754" y="1192"/>
                    <a:pt x="9541" y="4603"/>
                  </a:cubicBezTo>
                  <a:lnTo>
                    <a:pt x="1" y="28420"/>
                  </a:lnTo>
                  <a:lnTo>
                    <a:pt x="11375" y="34825"/>
                  </a:lnTo>
                  <a:cubicBezTo>
                    <a:pt x="11375" y="34825"/>
                    <a:pt x="23451" y="7405"/>
                    <a:pt x="23584" y="6871"/>
                  </a:cubicBezTo>
                  <a:cubicBezTo>
                    <a:pt x="23718" y="6338"/>
                    <a:pt x="25819" y="5804"/>
                    <a:pt x="25819" y="5804"/>
                  </a:cubicBezTo>
                  <a:lnTo>
                    <a:pt x="34492" y="6971"/>
                  </a:lnTo>
                  <a:cubicBezTo>
                    <a:pt x="34492" y="6971"/>
                    <a:pt x="21416" y="1201"/>
                    <a:pt x="17580" y="333"/>
                  </a:cubicBezTo>
                  <a:cubicBezTo>
                    <a:pt x="16642" y="123"/>
                    <a:pt x="15780" y="1"/>
                    <a:pt x="1499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605238" y="3876563"/>
              <a:ext cx="308851" cy="440244"/>
            </a:xfrm>
            <a:custGeom>
              <a:avLst/>
              <a:gdLst/>
              <a:ahLst/>
              <a:cxnLst/>
              <a:rect l="l" t="t" r="r" b="b"/>
              <a:pathLst>
                <a:path w="15112" h="21541" extrusionOk="0">
                  <a:moveTo>
                    <a:pt x="6739" y="0"/>
                  </a:moveTo>
                  <a:lnTo>
                    <a:pt x="935" y="3436"/>
                  </a:lnTo>
                  <a:lnTo>
                    <a:pt x="6305" y="8473"/>
                  </a:lnTo>
                  <a:cubicBezTo>
                    <a:pt x="6305" y="8473"/>
                    <a:pt x="4504" y="12976"/>
                    <a:pt x="2336" y="15878"/>
                  </a:cubicBezTo>
                  <a:cubicBezTo>
                    <a:pt x="201" y="18781"/>
                    <a:pt x="1" y="20448"/>
                    <a:pt x="935" y="21116"/>
                  </a:cubicBezTo>
                  <a:cubicBezTo>
                    <a:pt x="1349" y="21401"/>
                    <a:pt x="1940" y="21540"/>
                    <a:pt x="2581" y="21540"/>
                  </a:cubicBezTo>
                  <a:cubicBezTo>
                    <a:pt x="3436" y="21540"/>
                    <a:pt x="4379" y="21292"/>
                    <a:pt x="5104" y="20815"/>
                  </a:cubicBezTo>
                  <a:cubicBezTo>
                    <a:pt x="6405" y="19948"/>
                    <a:pt x="13677" y="12776"/>
                    <a:pt x="14544" y="11475"/>
                  </a:cubicBezTo>
                  <a:cubicBezTo>
                    <a:pt x="15111" y="10575"/>
                    <a:pt x="14945" y="9374"/>
                    <a:pt x="14144" y="8707"/>
                  </a:cubicBezTo>
                  <a:cubicBezTo>
                    <a:pt x="13810" y="8473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605238" y="3970637"/>
              <a:ext cx="309526" cy="346170"/>
            </a:xfrm>
            <a:custGeom>
              <a:avLst/>
              <a:gdLst/>
              <a:ahLst/>
              <a:cxnLst/>
              <a:rect l="l" t="t" r="r" b="b"/>
              <a:pathLst>
                <a:path w="15145" h="16938" extrusionOk="0">
                  <a:moveTo>
                    <a:pt x="10608" y="1"/>
                  </a:moveTo>
                  <a:cubicBezTo>
                    <a:pt x="9040" y="1902"/>
                    <a:pt x="6205" y="2970"/>
                    <a:pt x="5605" y="3203"/>
                  </a:cubicBezTo>
                  <a:lnTo>
                    <a:pt x="6338" y="3870"/>
                  </a:lnTo>
                  <a:cubicBezTo>
                    <a:pt x="6338" y="3870"/>
                    <a:pt x="4504" y="8373"/>
                    <a:pt x="2369" y="11275"/>
                  </a:cubicBezTo>
                  <a:cubicBezTo>
                    <a:pt x="201" y="14178"/>
                    <a:pt x="1" y="15845"/>
                    <a:pt x="968" y="16513"/>
                  </a:cubicBezTo>
                  <a:cubicBezTo>
                    <a:pt x="1382" y="16798"/>
                    <a:pt x="1974" y="16937"/>
                    <a:pt x="2614" y="16937"/>
                  </a:cubicBezTo>
                  <a:cubicBezTo>
                    <a:pt x="3470" y="16937"/>
                    <a:pt x="4413" y="16689"/>
                    <a:pt x="5138" y="16212"/>
                  </a:cubicBezTo>
                  <a:cubicBezTo>
                    <a:pt x="6405" y="15345"/>
                    <a:pt x="13710" y="8173"/>
                    <a:pt x="14578" y="6872"/>
                  </a:cubicBezTo>
                  <a:cubicBezTo>
                    <a:pt x="15145" y="5972"/>
                    <a:pt x="14945" y="4771"/>
                    <a:pt x="14144" y="4104"/>
                  </a:cubicBezTo>
                  <a:cubicBezTo>
                    <a:pt x="14011" y="3970"/>
                    <a:pt x="12343" y="2036"/>
                    <a:pt x="10608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606608" y="4056536"/>
              <a:ext cx="306787" cy="260272"/>
            </a:xfrm>
            <a:custGeom>
              <a:avLst/>
              <a:gdLst/>
              <a:ahLst/>
              <a:cxnLst/>
              <a:rect l="l" t="t" r="r" b="b"/>
              <a:pathLst>
                <a:path w="15011" h="12735" extrusionOk="0">
                  <a:moveTo>
                    <a:pt x="14210" y="1"/>
                  </a:moveTo>
                  <a:cubicBezTo>
                    <a:pt x="14144" y="735"/>
                    <a:pt x="13877" y="1435"/>
                    <a:pt x="13410" y="2036"/>
                  </a:cubicBezTo>
                  <a:cubicBezTo>
                    <a:pt x="12142" y="3637"/>
                    <a:pt x="4970" y="10275"/>
                    <a:pt x="4970" y="10275"/>
                  </a:cubicBezTo>
                  <a:lnTo>
                    <a:pt x="1635" y="7973"/>
                  </a:lnTo>
                  <a:cubicBezTo>
                    <a:pt x="100" y="10308"/>
                    <a:pt x="0" y="11742"/>
                    <a:pt x="868" y="12310"/>
                  </a:cubicBezTo>
                  <a:cubicBezTo>
                    <a:pt x="1282" y="12595"/>
                    <a:pt x="1873" y="12734"/>
                    <a:pt x="2514" y="12734"/>
                  </a:cubicBezTo>
                  <a:cubicBezTo>
                    <a:pt x="3369" y="12734"/>
                    <a:pt x="4312" y="12486"/>
                    <a:pt x="5037" y="12009"/>
                  </a:cubicBezTo>
                  <a:cubicBezTo>
                    <a:pt x="6305" y="11142"/>
                    <a:pt x="13610" y="3970"/>
                    <a:pt x="14477" y="2669"/>
                  </a:cubicBezTo>
                  <a:cubicBezTo>
                    <a:pt x="15011" y="1835"/>
                    <a:pt x="14911" y="735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81123" y="4023775"/>
              <a:ext cx="54343" cy="45964"/>
            </a:xfrm>
            <a:custGeom>
              <a:avLst/>
              <a:gdLst/>
              <a:ahLst/>
              <a:cxnLst/>
              <a:rect l="l" t="t" r="r" b="b"/>
              <a:pathLst>
                <a:path w="2659" h="2249" extrusionOk="0">
                  <a:moveTo>
                    <a:pt x="1562" y="1"/>
                  </a:moveTo>
                  <a:cubicBezTo>
                    <a:pt x="1542" y="1"/>
                    <a:pt x="1522" y="1"/>
                    <a:pt x="1502" y="3"/>
                  </a:cubicBezTo>
                  <a:cubicBezTo>
                    <a:pt x="501" y="3"/>
                    <a:pt x="1" y="1237"/>
                    <a:pt x="735" y="1937"/>
                  </a:cubicBezTo>
                  <a:cubicBezTo>
                    <a:pt x="960" y="2153"/>
                    <a:pt x="1230" y="2248"/>
                    <a:pt x="1494" y="2248"/>
                  </a:cubicBezTo>
                  <a:cubicBezTo>
                    <a:pt x="2090" y="2248"/>
                    <a:pt x="2659" y="1763"/>
                    <a:pt x="2636" y="1070"/>
                  </a:cubicBezTo>
                  <a:cubicBezTo>
                    <a:pt x="2604" y="458"/>
                    <a:pt x="2135" y="1"/>
                    <a:pt x="15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34379" y="3234356"/>
              <a:ext cx="1128293" cy="791524"/>
            </a:xfrm>
            <a:custGeom>
              <a:avLst/>
              <a:gdLst/>
              <a:ahLst/>
              <a:cxnLst/>
              <a:rect l="l" t="t" r="r" b="b"/>
              <a:pathLst>
                <a:path w="55207" h="38729" extrusionOk="0">
                  <a:moveTo>
                    <a:pt x="32924" y="1"/>
                  </a:moveTo>
                  <a:lnTo>
                    <a:pt x="32824" y="1002"/>
                  </a:lnTo>
                  <a:lnTo>
                    <a:pt x="32290" y="2803"/>
                  </a:lnTo>
                  <a:cubicBezTo>
                    <a:pt x="32290" y="2803"/>
                    <a:pt x="16078" y="3036"/>
                    <a:pt x="9007" y="4971"/>
                  </a:cubicBezTo>
                  <a:cubicBezTo>
                    <a:pt x="1935" y="6873"/>
                    <a:pt x="0" y="7973"/>
                    <a:pt x="534" y="11909"/>
                  </a:cubicBezTo>
                  <a:cubicBezTo>
                    <a:pt x="1068" y="15879"/>
                    <a:pt x="12009" y="38729"/>
                    <a:pt x="12009" y="38729"/>
                  </a:cubicBezTo>
                  <a:cubicBezTo>
                    <a:pt x="14210" y="38095"/>
                    <a:pt x="16379" y="37328"/>
                    <a:pt x="18447" y="36360"/>
                  </a:cubicBezTo>
                  <a:cubicBezTo>
                    <a:pt x="20915" y="35159"/>
                    <a:pt x="23250" y="33725"/>
                    <a:pt x="25418" y="32057"/>
                  </a:cubicBezTo>
                  <a:lnTo>
                    <a:pt x="17279" y="16513"/>
                  </a:lnTo>
                  <a:lnTo>
                    <a:pt x="17279" y="16513"/>
                  </a:lnTo>
                  <a:cubicBezTo>
                    <a:pt x="17280" y="16513"/>
                    <a:pt x="26586" y="18447"/>
                    <a:pt x="36993" y="19415"/>
                  </a:cubicBezTo>
                  <a:cubicBezTo>
                    <a:pt x="39462" y="19644"/>
                    <a:pt x="41594" y="19759"/>
                    <a:pt x="43431" y="19759"/>
                  </a:cubicBezTo>
                  <a:cubicBezTo>
                    <a:pt x="49338" y="19759"/>
                    <a:pt x="52208" y="18571"/>
                    <a:pt x="53505" y="16179"/>
                  </a:cubicBezTo>
                  <a:cubicBezTo>
                    <a:pt x="55206" y="13077"/>
                    <a:pt x="52338" y="668"/>
                    <a:pt x="52338" y="668"/>
                  </a:cubicBezTo>
                  <a:lnTo>
                    <a:pt x="3292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461399" y="3486616"/>
              <a:ext cx="126140" cy="85919"/>
            </a:xfrm>
            <a:custGeom>
              <a:avLst/>
              <a:gdLst/>
              <a:ahLst/>
              <a:cxnLst/>
              <a:rect l="l" t="t" r="r" b="b"/>
              <a:pathLst>
                <a:path w="6172" h="4204" fill="none" extrusionOk="0">
                  <a:moveTo>
                    <a:pt x="6171" y="4203"/>
                  </a:moveTo>
                  <a:cubicBezTo>
                    <a:pt x="4003" y="2936"/>
                    <a:pt x="1935" y="15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39759" y="2428546"/>
              <a:ext cx="501782" cy="864588"/>
            </a:xfrm>
            <a:custGeom>
              <a:avLst/>
              <a:gdLst/>
              <a:ahLst/>
              <a:cxnLst/>
              <a:rect l="l" t="t" r="r" b="b"/>
              <a:pathLst>
                <a:path w="24552" h="42304" extrusionOk="0">
                  <a:moveTo>
                    <a:pt x="12643" y="1"/>
                  </a:moveTo>
                  <a:lnTo>
                    <a:pt x="4704" y="8273"/>
                  </a:lnTo>
                  <a:cubicBezTo>
                    <a:pt x="4704" y="8273"/>
                    <a:pt x="1068" y="19114"/>
                    <a:pt x="534" y="22417"/>
                  </a:cubicBezTo>
                  <a:cubicBezTo>
                    <a:pt x="0" y="25719"/>
                    <a:pt x="301" y="40196"/>
                    <a:pt x="301" y="40196"/>
                  </a:cubicBezTo>
                  <a:cubicBezTo>
                    <a:pt x="301" y="40196"/>
                    <a:pt x="7336" y="42304"/>
                    <a:pt x="12255" y="42304"/>
                  </a:cubicBezTo>
                  <a:cubicBezTo>
                    <a:pt x="12767" y="42304"/>
                    <a:pt x="13255" y="42281"/>
                    <a:pt x="13710" y="42231"/>
                  </a:cubicBezTo>
                  <a:cubicBezTo>
                    <a:pt x="18547" y="41697"/>
                    <a:pt x="24551" y="40730"/>
                    <a:pt x="24551" y="40730"/>
                  </a:cubicBezTo>
                  <a:cubicBezTo>
                    <a:pt x="24551" y="40730"/>
                    <a:pt x="23484" y="21549"/>
                    <a:pt x="22516" y="14911"/>
                  </a:cubicBezTo>
                  <a:cubicBezTo>
                    <a:pt x="21549" y="8273"/>
                    <a:pt x="19314" y="4404"/>
                    <a:pt x="17146" y="2803"/>
                  </a:cubicBezTo>
                  <a:cubicBezTo>
                    <a:pt x="15745" y="1735"/>
                    <a:pt x="14244" y="801"/>
                    <a:pt x="12643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537059" y="2184604"/>
              <a:ext cx="372249" cy="388496"/>
            </a:xfrm>
            <a:custGeom>
              <a:avLst/>
              <a:gdLst/>
              <a:ahLst/>
              <a:cxnLst/>
              <a:rect l="l" t="t" r="r" b="b"/>
              <a:pathLst>
                <a:path w="18214" h="19009" extrusionOk="0">
                  <a:moveTo>
                    <a:pt x="14913" y="1"/>
                  </a:moveTo>
                  <a:cubicBezTo>
                    <a:pt x="12505" y="1"/>
                    <a:pt x="1" y="1663"/>
                    <a:pt x="1" y="1663"/>
                  </a:cubicBezTo>
                  <a:lnTo>
                    <a:pt x="635" y="3464"/>
                  </a:lnTo>
                  <a:cubicBezTo>
                    <a:pt x="868" y="4832"/>
                    <a:pt x="1335" y="6133"/>
                    <a:pt x="2036" y="7333"/>
                  </a:cubicBezTo>
                  <a:cubicBezTo>
                    <a:pt x="3103" y="9035"/>
                    <a:pt x="4604" y="9802"/>
                    <a:pt x="4170" y="11503"/>
                  </a:cubicBezTo>
                  <a:cubicBezTo>
                    <a:pt x="3737" y="13204"/>
                    <a:pt x="3770" y="14405"/>
                    <a:pt x="5004" y="14505"/>
                  </a:cubicBezTo>
                  <a:lnTo>
                    <a:pt x="6305" y="14605"/>
                  </a:lnTo>
                  <a:cubicBezTo>
                    <a:pt x="6305" y="14605"/>
                    <a:pt x="8874" y="19008"/>
                    <a:pt x="10809" y="19008"/>
                  </a:cubicBezTo>
                  <a:cubicBezTo>
                    <a:pt x="12743" y="19008"/>
                    <a:pt x="18214" y="14105"/>
                    <a:pt x="18214" y="14105"/>
                  </a:cubicBezTo>
                  <a:cubicBezTo>
                    <a:pt x="18214" y="14105"/>
                    <a:pt x="15312" y="462"/>
                    <a:pt x="15312" y="62"/>
                  </a:cubicBezTo>
                  <a:cubicBezTo>
                    <a:pt x="15312" y="20"/>
                    <a:pt x="15170" y="1"/>
                    <a:pt x="149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612064" y="2095231"/>
              <a:ext cx="522914" cy="583531"/>
            </a:xfrm>
            <a:custGeom>
              <a:avLst/>
              <a:gdLst/>
              <a:ahLst/>
              <a:cxnLst/>
              <a:rect l="l" t="t" r="r" b="b"/>
              <a:pathLst>
                <a:path w="25586" h="28552" extrusionOk="0">
                  <a:moveTo>
                    <a:pt x="15512" y="1"/>
                  </a:moveTo>
                  <a:cubicBezTo>
                    <a:pt x="13772" y="1"/>
                    <a:pt x="11725" y="765"/>
                    <a:pt x="10441" y="1432"/>
                  </a:cubicBezTo>
                  <a:lnTo>
                    <a:pt x="10341" y="1299"/>
                  </a:lnTo>
                  <a:lnTo>
                    <a:pt x="167" y="4201"/>
                  </a:lnTo>
                  <a:cubicBezTo>
                    <a:pt x="0" y="5068"/>
                    <a:pt x="400" y="5902"/>
                    <a:pt x="1134" y="6336"/>
                  </a:cubicBezTo>
                  <a:cubicBezTo>
                    <a:pt x="3269" y="7937"/>
                    <a:pt x="5771" y="8938"/>
                    <a:pt x="8439" y="9205"/>
                  </a:cubicBezTo>
                  <a:cubicBezTo>
                    <a:pt x="9173" y="13741"/>
                    <a:pt x="10241" y="20513"/>
                    <a:pt x="10241" y="23081"/>
                  </a:cubicBezTo>
                  <a:cubicBezTo>
                    <a:pt x="10241" y="27017"/>
                    <a:pt x="8740" y="28552"/>
                    <a:pt x="8740" y="28552"/>
                  </a:cubicBezTo>
                  <a:cubicBezTo>
                    <a:pt x="8740" y="28552"/>
                    <a:pt x="15611" y="26384"/>
                    <a:pt x="19581" y="22648"/>
                  </a:cubicBezTo>
                  <a:cubicBezTo>
                    <a:pt x="21882" y="20479"/>
                    <a:pt x="23917" y="18044"/>
                    <a:pt x="25585" y="15342"/>
                  </a:cubicBezTo>
                  <a:cubicBezTo>
                    <a:pt x="25585" y="15342"/>
                    <a:pt x="19147" y="8070"/>
                    <a:pt x="18713" y="2800"/>
                  </a:cubicBezTo>
                  <a:cubicBezTo>
                    <a:pt x="18535" y="689"/>
                    <a:pt x="17162" y="1"/>
                    <a:pt x="1551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778405" y="2254030"/>
              <a:ext cx="6152" cy="29328"/>
            </a:xfrm>
            <a:custGeom>
              <a:avLst/>
              <a:gdLst/>
              <a:ahLst/>
              <a:cxnLst/>
              <a:rect l="l" t="t" r="r" b="b"/>
              <a:pathLst>
                <a:path w="301" h="1435" fill="none" extrusionOk="0">
                  <a:moveTo>
                    <a:pt x="300" y="1435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82306" y="2228810"/>
              <a:ext cx="352772" cy="101595"/>
            </a:xfrm>
            <a:custGeom>
              <a:avLst/>
              <a:gdLst/>
              <a:ahLst/>
              <a:cxnLst/>
              <a:rect l="l" t="t" r="r" b="b"/>
              <a:pathLst>
                <a:path w="17261" h="4971" extrusionOk="0">
                  <a:moveTo>
                    <a:pt x="17213" y="0"/>
                  </a:moveTo>
                  <a:cubicBezTo>
                    <a:pt x="17192" y="0"/>
                    <a:pt x="17153" y="8"/>
                    <a:pt x="17095" y="25"/>
                  </a:cubicBezTo>
                  <a:lnTo>
                    <a:pt x="17095" y="25"/>
                  </a:lnTo>
                  <a:cubicBezTo>
                    <a:pt x="17216" y="9"/>
                    <a:pt x="17261" y="0"/>
                    <a:pt x="17213" y="0"/>
                  </a:cubicBezTo>
                  <a:close/>
                  <a:moveTo>
                    <a:pt x="17095" y="25"/>
                  </a:moveTo>
                  <a:cubicBezTo>
                    <a:pt x="16028" y="164"/>
                    <a:pt x="9030" y="865"/>
                    <a:pt x="7173" y="1134"/>
                  </a:cubicBezTo>
                  <a:cubicBezTo>
                    <a:pt x="7173" y="1134"/>
                    <a:pt x="1" y="4970"/>
                    <a:pt x="2369" y="4970"/>
                  </a:cubicBezTo>
                  <a:cubicBezTo>
                    <a:pt x="4672" y="4970"/>
                    <a:pt x="15747" y="400"/>
                    <a:pt x="17095" y="25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455431" y="1953374"/>
              <a:ext cx="633869" cy="302516"/>
            </a:xfrm>
            <a:custGeom>
              <a:avLst/>
              <a:gdLst/>
              <a:ahLst/>
              <a:cxnLst/>
              <a:rect l="l" t="t" r="r" b="b"/>
              <a:pathLst>
                <a:path w="31015" h="14802" extrusionOk="0">
                  <a:moveTo>
                    <a:pt x="21574" y="1"/>
                  </a:moveTo>
                  <a:cubicBezTo>
                    <a:pt x="16137" y="1"/>
                    <a:pt x="3128" y="6739"/>
                    <a:pt x="1193" y="11376"/>
                  </a:cubicBezTo>
                  <a:cubicBezTo>
                    <a:pt x="0" y="14263"/>
                    <a:pt x="1249" y="14801"/>
                    <a:pt x="2345" y="14801"/>
                  </a:cubicBezTo>
                  <a:cubicBezTo>
                    <a:pt x="2997" y="14801"/>
                    <a:pt x="3595" y="14611"/>
                    <a:pt x="3595" y="14611"/>
                  </a:cubicBezTo>
                  <a:cubicBezTo>
                    <a:pt x="3595" y="14611"/>
                    <a:pt x="26077" y="13510"/>
                    <a:pt x="26878" y="13510"/>
                  </a:cubicBezTo>
                  <a:cubicBezTo>
                    <a:pt x="27645" y="13510"/>
                    <a:pt x="29413" y="13177"/>
                    <a:pt x="30214" y="10642"/>
                  </a:cubicBezTo>
                  <a:cubicBezTo>
                    <a:pt x="31014" y="8073"/>
                    <a:pt x="26978" y="1"/>
                    <a:pt x="21574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571149" y="2167437"/>
              <a:ext cx="488824" cy="58656"/>
            </a:xfrm>
            <a:custGeom>
              <a:avLst/>
              <a:gdLst/>
              <a:ahLst/>
              <a:cxnLst/>
              <a:rect l="l" t="t" r="r" b="b"/>
              <a:pathLst>
                <a:path w="23918" h="2870" fill="none" extrusionOk="0">
                  <a:moveTo>
                    <a:pt x="1" y="2703"/>
                  </a:moveTo>
                  <a:cubicBezTo>
                    <a:pt x="1" y="2703"/>
                    <a:pt x="7806" y="2870"/>
                    <a:pt x="14511" y="1936"/>
                  </a:cubicBezTo>
                  <a:cubicBezTo>
                    <a:pt x="21182" y="968"/>
                    <a:pt x="23918" y="1"/>
                    <a:pt x="23918" y="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24757" y="2209722"/>
              <a:ext cx="215452" cy="3413"/>
            </a:xfrm>
            <a:custGeom>
              <a:avLst/>
              <a:gdLst/>
              <a:ahLst/>
              <a:cxnLst/>
              <a:rect l="l" t="t" r="r" b="b"/>
              <a:pathLst>
                <a:path w="10542" h="167" fill="none" extrusionOk="0">
                  <a:moveTo>
                    <a:pt x="10541" y="0"/>
                  </a:moveTo>
                  <a:lnTo>
                    <a:pt x="1" y="167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265056" y="3057101"/>
              <a:ext cx="830376" cy="215636"/>
            </a:xfrm>
            <a:custGeom>
              <a:avLst/>
              <a:gdLst/>
              <a:ahLst/>
              <a:cxnLst/>
              <a:rect l="l" t="t" r="r" b="b"/>
              <a:pathLst>
                <a:path w="40630" h="10551" extrusionOk="0">
                  <a:moveTo>
                    <a:pt x="11832" y="1"/>
                  </a:moveTo>
                  <a:cubicBezTo>
                    <a:pt x="11611" y="1"/>
                    <a:pt x="11455" y="12"/>
                    <a:pt x="11375" y="34"/>
                  </a:cubicBezTo>
                  <a:cubicBezTo>
                    <a:pt x="10208" y="335"/>
                    <a:pt x="6005" y="1535"/>
                    <a:pt x="6005" y="1535"/>
                  </a:cubicBezTo>
                  <a:lnTo>
                    <a:pt x="2669" y="1736"/>
                  </a:lnTo>
                  <a:lnTo>
                    <a:pt x="0" y="6239"/>
                  </a:lnTo>
                  <a:lnTo>
                    <a:pt x="868" y="6239"/>
                  </a:lnTo>
                  <a:lnTo>
                    <a:pt x="2802" y="3570"/>
                  </a:lnTo>
                  <a:lnTo>
                    <a:pt x="4003" y="3570"/>
                  </a:lnTo>
                  <a:lnTo>
                    <a:pt x="1968" y="5905"/>
                  </a:lnTo>
                  <a:lnTo>
                    <a:pt x="1101" y="7206"/>
                  </a:lnTo>
                  <a:lnTo>
                    <a:pt x="4070" y="7306"/>
                  </a:lnTo>
                  <a:lnTo>
                    <a:pt x="4537" y="6939"/>
                  </a:lnTo>
                  <a:lnTo>
                    <a:pt x="6238" y="5472"/>
                  </a:lnTo>
                  <a:lnTo>
                    <a:pt x="5704" y="7106"/>
                  </a:lnTo>
                  <a:lnTo>
                    <a:pt x="6338" y="7106"/>
                  </a:lnTo>
                  <a:lnTo>
                    <a:pt x="7839" y="4504"/>
                  </a:lnTo>
                  <a:lnTo>
                    <a:pt x="9874" y="3437"/>
                  </a:lnTo>
                  <a:lnTo>
                    <a:pt x="12009" y="1936"/>
                  </a:lnTo>
                  <a:cubicBezTo>
                    <a:pt x="12009" y="1936"/>
                    <a:pt x="33891" y="9541"/>
                    <a:pt x="34425" y="9875"/>
                  </a:cubicBezTo>
                  <a:cubicBezTo>
                    <a:pt x="34790" y="10080"/>
                    <a:pt x="35451" y="10550"/>
                    <a:pt x="36141" y="10550"/>
                  </a:cubicBezTo>
                  <a:cubicBezTo>
                    <a:pt x="36461" y="10550"/>
                    <a:pt x="36787" y="10449"/>
                    <a:pt x="37093" y="10175"/>
                  </a:cubicBezTo>
                  <a:cubicBezTo>
                    <a:pt x="38061" y="9341"/>
                    <a:pt x="40629" y="2136"/>
                    <a:pt x="40629" y="2136"/>
                  </a:cubicBezTo>
                  <a:lnTo>
                    <a:pt x="31323" y="668"/>
                  </a:lnTo>
                  <a:lnTo>
                    <a:pt x="29922" y="1969"/>
                  </a:lnTo>
                  <a:cubicBezTo>
                    <a:pt x="29922" y="1969"/>
                    <a:pt x="14842" y="1"/>
                    <a:pt x="1183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717726" y="3070754"/>
              <a:ext cx="378380" cy="202331"/>
            </a:xfrm>
            <a:custGeom>
              <a:avLst/>
              <a:gdLst/>
              <a:ahLst/>
              <a:cxnLst/>
              <a:rect l="l" t="t" r="r" b="b"/>
              <a:pathLst>
                <a:path w="18514" h="9900" extrusionOk="0">
                  <a:moveTo>
                    <a:pt x="9174" y="0"/>
                  </a:moveTo>
                  <a:lnTo>
                    <a:pt x="7773" y="1301"/>
                  </a:lnTo>
                  <a:cubicBezTo>
                    <a:pt x="7773" y="1301"/>
                    <a:pt x="4570" y="867"/>
                    <a:pt x="834" y="434"/>
                  </a:cubicBezTo>
                  <a:lnTo>
                    <a:pt x="0" y="4804"/>
                  </a:lnTo>
                  <a:cubicBezTo>
                    <a:pt x="5805" y="6838"/>
                    <a:pt x="11976" y="9040"/>
                    <a:pt x="12309" y="9207"/>
                  </a:cubicBezTo>
                  <a:cubicBezTo>
                    <a:pt x="12675" y="9436"/>
                    <a:pt x="13339" y="9900"/>
                    <a:pt x="14033" y="9900"/>
                  </a:cubicBezTo>
                  <a:cubicBezTo>
                    <a:pt x="14350" y="9900"/>
                    <a:pt x="14674" y="9802"/>
                    <a:pt x="14978" y="9540"/>
                  </a:cubicBezTo>
                  <a:cubicBezTo>
                    <a:pt x="15945" y="8673"/>
                    <a:pt x="18514" y="1501"/>
                    <a:pt x="18514" y="1501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4523" y="2737377"/>
              <a:ext cx="315657" cy="407708"/>
            </a:xfrm>
            <a:custGeom>
              <a:avLst/>
              <a:gdLst/>
              <a:ahLst/>
              <a:cxnLst/>
              <a:rect l="l" t="t" r="r" b="b"/>
              <a:pathLst>
                <a:path w="15445" h="19949" extrusionOk="0">
                  <a:moveTo>
                    <a:pt x="4637" y="1"/>
                  </a:moveTo>
                  <a:lnTo>
                    <a:pt x="1" y="15545"/>
                  </a:lnTo>
                  <a:cubicBezTo>
                    <a:pt x="1" y="15545"/>
                    <a:pt x="401" y="17680"/>
                    <a:pt x="4704" y="18881"/>
                  </a:cubicBezTo>
                  <a:cubicBezTo>
                    <a:pt x="7072" y="19581"/>
                    <a:pt x="9541" y="19948"/>
                    <a:pt x="12009" y="19948"/>
                  </a:cubicBezTo>
                  <a:lnTo>
                    <a:pt x="15445" y="6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104172" y="3245944"/>
              <a:ext cx="76375" cy="1140576"/>
            </a:xfrm>
            <a:custGeom>
              <a:avLst/>
              <a:gdLst/>
              <a:ahLst/>
              <a:cxnLst/>
              <a:rect l="l" t="t" r="r" b="b"/>
              <a:pathLst>
                <a:path w="3737" h="55808" extrusionOk="0">
                  <a:moveTo>
                    <a:pt x="0" y="1"/>
                  </a:moveTo>
                  <a:lnTo>
                    <a:pt x="0" y="55808"/>
                  </a:lnTo>
                  <a:lnTo>
                    <a:pt x="3736" y="55808"/>
                  </a:lnTo>
                  <a:lnTo>
                    <a:pt x="37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562190" y="3226181"/>
              <a:ext cx="1141230" cy="47068"/>
            </a:xfrm>
            <a:custGeom>
              <a:avLst/>
              <a:gdLst/>
              <a:ahLst/>
              <a:cxnLst/>
              <a:rect l="l" t="t" r="r" b="b"/>
              <a:pathLst>
                <a:path w="55840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55840" y="2302"/>
                  </a:lnTo>
                  <a:lnTo>
                    <a:pt x="558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31249" y="4385825"/>
              <a:ext cx="822201" cy="47047"/>
            </a:xfrm>
            <a:custGeom>
              <a:avLst/>
              <a:gdLst/>
              <a:ahLst/>
              <a:cxnLst/>
              <a:rect l="l" t="t" r="r" b="b"/>
              <a:pathLst>
                <a:path w="40230" h="2302" extrusionOk="0">
                  <a:moveTo>
                    <a:pt x="2336" y="0"/>
                  </a:moveTo>
                  <a:cubicBezTo>
                    <a:pt x="1035" y="0"/>
                    <a:pt x="1" y="1034"/>
                    <a:pt x="1" y="2302"/>
                  </a:cubicBezTo>
                  <a:lnTo>
                    <a:pt x="40229" y="2302"/>
                  </a:lnTo>
                  <a:cubicBezTo>
                    <a:pt x="40229" y="1034"/>
                    <a:pt x="39195" y="0"/>
                    <a:pt x="3792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5719661" y="2954178"/>
              <a:ext cx="194994" cy="280198"/>
            </a:xfrm>
            <a:custGeom>
              <a:avLst/>
              <a:gdLst/>
              <a:ahLst/>
              <a:cxnLst/>
              <a:rect l="l" t="t" r="r" b="b"/>
              <a:pathLst>
                <a:path w="9541" h="13710" extrusionOk="0">
                  <a:moveTo>
                    <a:pt x="1" y="0"/>
                  </a:moveTo>
                  <a:lnTo>
                    <a:pt x="1101" y="13710"/>
                  </a:lnTo>
                  <a:lnTo>
                    <a:pt x="8440" y="13710"/>
                  </a:lnTo>
                  <a:lnTo>
                    <a:pt x="95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5706029" y="2926220"/>
              <a:ext cx="216127" cy="64112"/>
            </a:xfrm>
            <a:custGeom>
              <a:avLst/>
              <a:gdLst/>
              <a:ahLst/>
              <a:cxnLst/>
              <a:rect l="l" t="t" r="r" b="b"/>
              <a:pathLst>
                <a:path w="10575" h="3137" extrusionOk="0">
                  <a:moveTo>
                    <a:pt x="0" y="0"/>
                  </a:moveTo>
                  <a:lnTo>
                    <a:pt x="0" y="3136"/>
                  </a:lnTo>
                  <a:lnTo>
                    <a:pt x="10575" y="3136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5727162" y="3053709"/>
              <a:ext cx="179319" cy="102964"/>
            </a:xfrm>
            <a:custGeom>
              <a:avLst/>
              <a:gdLst/>
              <a:ahLst/>
              <a:cxnLst/>
              <a:rect l="l" t="t" r="r" b="b"/>
              <a:pathLst>
                <a:path w="8774" h="5038" extrusionOk="0">
                  <a:moveTo>
                    <a:pt x="1" y="0"/>
                  </a:moveTo>
                  <a:lnTo>
                    <a:pt x="434" y="5037"/>
                  </a:lnTo>
                  <a:lnTo>
                    <a:pt x="8373" y="5037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60217" y="11748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 rot="8099929" flipH="1">
              <a:off x="5618741" y="3556113"/>
              <a:ext cx="1857114" cy="179450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61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Utils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2085898" y="1709825"/>
            <a:ext cx="3337500" cy="26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LocationUtils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checkLocationPermission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requestLocationPermission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getLastLocation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getShortDayFromDayItem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getHourOnlyFromHourItem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extractHourFromStingTime</a:t>
            </a:r>
            <a:endParaRPr dirty="0"/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588545" y="1845805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595545" y="2959677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6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API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801038" y="1279697"/>
            <a:ext cx="3337500" cy="304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Rooster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ical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Azure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lessen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extrema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Weather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Current Weather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Weather Forecast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-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gegenereerd</a:t>
            </a:r>
            <a:endParaRPr dirty="0"/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456473" y="1480223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456473" y="2964455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456776" y="3837895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50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81;p57">
            <a:extLst>
              <a:ext uri="{FF2B5EF4-FFF2-40B4-BE49-F238E27FC236}">
                <a16:creationId xmlns:a16="http://schemas.microsoft.com/office/drawing/2014/main" id="{7636A536-130C-3C7D-FA1E-AE1C073213F9}"/>
              </a:ext>
            </a:extLst>
          </p:cNvPr>
          <p:cNvSpPr/>
          <p:nvPr/>
        </p:nvSpPr>
        <p:spPr>
          <a:xfrm>
            <a:off x="931273" y="1250289"/>
            <a:ext cx="7257569" cy="362414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7"/>
          <p:cNvSpPr/>
          <p:nvPr/>
        </p:nvSpPr>
        <p:spPr>
          <a:xfrm>
            <a:off x="1331667" y="1999575"/>
            <a:ext cx="1981500" cy="2275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7"/>
          <p:cNvSpPr/>
          <p:nvPr/>
        </p:nvSpPr>
        <p:spPr>
          <a:xfrm>
            <a:off x="3579658" y="1999575"/>
            <a:ext cx="1981500" cy="2275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7"/>
          <p:cNvSpPr/>
          <p:nvPr/>
        </p:nvSpPr>
        <p:spPr>
          <a:xfrm>
            <a:off x="5827649" y="1999575"/>
            <a:ext cx="1981500" cy="2275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7"/>
          <p:cNvSpPr/>
          <p:nvPr/>
        </p:nvSpPr>
        <p:spPr>
          <a:xfrm rot="5400000">
            <a:off x="4548717" y="5232273"/>
            <a:ext cx="54479" cy="29427"/>
          </a:xfrm>
          <a:custGeom>
            <a:avLst/>
            <a:gdLst/>
            <a:ahLst/>
            <a:cxnLst/>
            <a:rect l="l" t="t" r="r" b="b"/>
            <a:pathLst>
              <a:path w="1494" h="807" extrusionOk="0">
                <a:moveTo>
                  <a:pt x="1289" y="1"/>
                </a:moveTo>
                <a:cubicBezTo>
                  <a:pt x="1266" y="1"/>
                  <a:pt x="1243" y="5"/>
                  <a:pt x="1221" y="14"/>
                </a:cubicBezTo>
                <a:lnTo>
                  <a:pt x="133" y="464"/>
                </a:lnTo>
                <a:cubicBezTo>
                  <a:pt x="44" y="500"/>
                  <a:pt x="0" y="607"/>
                  <a:pt x="36" y="697"/>
                </a:cubicBezTo>
                <a:cubicBezTo>
                  <a:pt x="67" y="767"/>
                  <a:pt x="133" y="807"/>
                  <a:pt x="204" y="807"/>
                </a:cubicBezTo>
                <a:cubicBezTo>
                  <a:pt x="227" y="807"/>
                  <a:pt x="250" y="804"/>
                  <a:pt x="270" y="794"/>
                </a:cubicBezTo>
                <a:lnTo>
                  <a:pt x="1357" y="344"/>
                </a:lnTo>
                <a:cubicBezTo>
                  <a:pt x="1450" y="307"/>
                  <a:pt x="1494" y="200"/>
                  <a:pt x="1454" y="110"/>
                </a:cubicBezTo>
                <a:cubicBezTo>
                  <a:pt x="1426" y="42"/>
                  <a:pt x="1360" y="1"/>
                  <a:pt x="1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7"/>
          <p:cNvSpPr txBox="1">
            <a:spLocks noGrp="1"/>
          </p:cNvSpPr>
          <p:nvPr>
            <p:ph type="subTitle" idx="1"/>
          </p:nvPr>
        </p:nvSpPr>
        <p:spPr>
          <a:xfrm>
            <a:off x="1256025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Lessenrooster</a:t>
            </a:r>
            <a:endParaRPr dirty="0"/>
          </a:p>
        </p:txBody>
      </p:sp>
      <p:sp>
        <p:nvSpPr>
          <p:cNvPr id="1586" name="Google Shape;1586;p57"/>
          <p:cNvSpPr txBox="1">
            <a:spLocks noGrp="1"/>
          </p:cNvSpPr>
          <p:nvPr>
            <p:ph type="subTitle" idx="2"/>
          </p:nvPr>
        </p:nvSpPr>
        <p:spPr>
          <a:xfrm>
            <a:off x="3504013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/>
              <a:t>Regen of </a:t>
            </a:r>
            <a:r>
              <a:rPr lang="en-US" dirty="0" err="1"/>
              <a:t>niet</a:t>
            </a:r>
            <a:endParaRPr lang="en-US"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Vervoersmiddel</a:t>
            </a:r>
            <a:endParaRPr lang="en-US" dirty="0"/>
          </a:p>
        </p:txBody>
      </p:sp>
      <p:sp>
        <p:nvSpPr>
          <p:cNvPr id="1587" name="Google Shape;1587;p57"/>
          <p:cNvSpPr txBox="1">
            <a:spLocks noGrp="1"/>
          </p:cNvSpPr>
          <p:nvPr>
            <p:ph type="subTitle" idx="3"/>
          </p:nvPr>
        </p:nvSpPr>
        <p:spPr>
          <a:xfrm>
            <a:off x="5752000" y="2749101"/>
            <a:ext cx="2151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Huidig</a:t>
            </a:r>
            <a:r>
              <a:rPr lang="en-US" dirty="0"/>
              <a:t> </a:t>
            </a:r>
            <a:r>
              <a:rPr lang="en-US" dirty="0" err="1"/>
              <a:t>weer</a:t>
            </a:r>
            <a:endParaRPr lang="en-US"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/>
              <a:t>Per </a:t>
            </a:r>
            <a:r>
              <a:rPr lang="en-US" dirty="0" err="1"/>
              <a:t>uur</a:t>
            </a:r>
            <a:endParaRPr lang="en-US" dirty="0"/>
          </a:p>
          <a:p>
            <a:pPr marL="460800" lvl="0" indent="-3066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-US" dirty="0" err="1"/>
              <a:t>Komende</a:t>
            </a:r>
            <a:r>
              <a:rPr lang="en-US" dirty="0"/>
              <a:t> </a:t>
            </a:r>
            <a:r>
              <a:rPr lang="en-US" dirty="0" err="1"/>
              <a:t>dagen</a:t>
            </a:r>
            <a:endParaRPr lang="en-US" dirty="0"/>
          </a:p>
        </p:txBody>
      </p:sp>
      <p:sp>
        <p:nvSpPr>
          <p:cNvPr id="1588" name="Google Shape;1588;p57"/>
          <p:cNvSpPr txBox="1">
            <a:spLocks noGrp="1"/>
          </p:cNvSpPr>
          <p:nvPr>
            <p:ph type="subTitle" idx="4"/>
          </p:nvPr>
        </p:nvSpPr>
        <p:spPr>
          <a:xfrm>
            <a:off x="14430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Schedule</a:t>
            </a:r>
            <a:endParaRPr b="0" dirty="0"/>
          </a:p>
        </p:txBody>
      </p:sp>
      <p:sp>
        <p:nvSpPr>
          <p:cNvPr id="1589" name="Google Shape;1589;p57"/>
          <p:cNvSpPr txBox="1">
            <a:spLocks noGrp="1"/>
          </p:cNvSpPr>
          <p:nvPr>
            <p:ph type="subTitle" idx="5"/>
          </p:nvPr>
        </p:nvSpPr>
        <p:spPr>
          <a:xfrm>
            <a:off x="3671608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Home</a:t>
            </a:r>
            <a:endParaRPr b="0" dirty="0"/>
          </a:p>
        </p:txBody>
      </p:sp>
      <p:sp>
        <p:nvSpPr>
          <p:cNvPr id="1590" name="Google Shape;1590;p57"/>
          <p:cNvSpPr txBox="1">
            <a:spLocks noGrp="1"/>
          </p:cNvSpPr>
          <p:nvPr>
            <p:ph type="subTitle" idx="6"/>
          </p:nvPr>
        </p:nvSpPr>
        <p:spPr>
          <a:xfrm>
            <a:off x="5957575" y="2373700"/>
            <a:ext cx="1776900" cy="4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Weather</a:t>
            </a:r>
            <a:endParaRPr b="0" dirty="0"/>
          </a:p>
        </p:txBody>
      </p:sp>
      <p:sp>
        <p:nvSpPr>
          <p:cNvPr id="1591" name="Google Shape;1591;p57"/>
          <p:cNvSpPr txBox="1">
            <a:spLocks noGrp="1"/>
          </p:cNvSpPr>
          <p:nvPr>
            <p:ph type="title"/>
          </p:nvPr>
        </p:nvSpPr>
        <p:spPr>
          <a:xfrm>
            <a:off x="715100" y="445295"/>
            <a:ext cx="72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Navigatie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1595" name="Google Shape;1595;p57"/>
          <p:cNvSpPr/>
          <p:nvPr/>
        </p:nvSpPr>
        <p:spPr>
          <a:xfrm>
            <a:off x="1913025" y="1392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7"/>
          <p:cNvSpPr/>
          <p:nvPr/>
        </p:nvSpPr>
        <p:spPr>
          <a:xfrm>
            <a:off x="4151913" y="1392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57"/>
          <p:cNvSpPr/>
          <p:nvPr/>
        </p:nvSpPr>
        <p:spPr>
          <a:xfrm>
            <a:off x="6427525" y="1392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591;p57">
            <a:extLst>
              <a:ext uri="{FF2B5EF4-FFF2-40B4-BE49-F238E27FC236}">
                <a16:creationId xmlns:a16="http://schemas.microsoft.com/office/drawing/2014/main" id="{47EA130F-1C2C-48E7-D817-D5FCE40CA3CE}"/>
              </a:ext>
            </a:extLst>
          </p:cNvPr>
          <p:cNvSpPr txBox="1">
            <a:spLocks/>
          </p:cNvSpPr>
          <p:nvPr/>
        </p:nvSpPr>
        <p:spPr>
          <a:xfrm>
            <a:off x="3165753" y="4237527"/>
            <a:ext cx="280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Main Activity</a:t>
            </a:r>
            <a:endParaRPr lang="en-US" b="0" dirty="0">
              <a:solidFill>
                <a:schemeClr val="dk2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178090E-9D34-93FC-1E78-D5FBE0F5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8726" y="1489500"/>
            <a:ext cx="625034" cy="625034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3103C4-EE10-007E-5ABD-208924B97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69" y="1501923"/>
            <a:ext cx="628004" cy="62800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9ED711C-CD32-3EA1-67EB-8CA65D7200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8176" y="1514785"/>
            <a:ext cx="589278" cy="5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8"/>
          <p:cNvSpPr txBox="1">
            <a:spLocks noGrp="1"/>
          </p:cNvSpPr>
          <p:nvPr>
            <p:ph type="title"/>
          </p:nvPr>
        </p:nvSpPr>
        <p:spPr>
          <a:xfrm>
            <a:off x="715100" y="447863"/>
            <a:ext cx="73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 Activity</a:t>
            </a:r>
            <a:endParaRPr b="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7" name="Google Shape;1977;p68"/>
          <p:cNvSpPr txBox="1">
            <a:spLocks noGrp="1"/>
          </p:cNvSpPr>
          <p:nvPr>
            <p:ph type="body" idx="1"/>
          </p:nvPr>
        </p:nvSpPr>
        <p:spPr>
          <a:xfrm>
            <a:off x="1801038" y="1279697"/>
            <a:ext cx="3337500" cy="3042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Wrapper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Locatie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ViewBinding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Live Data / Observer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78" name="Google Shape;1978;p68"/>
          <p:cNvGrpSpPr/>
          <p:nvPr/>
        </p:nvGrpSpPr>
        <p:grpSpPr>
          <a:xfrm>
            <a:off x="1456471" y="1311509"/>
            <a:ext cx="339253" cy="339253"/>
            <a:chOff x="1492675" y="4992125"/>
            <a:chExt cx="481825" cy="481825"/>
          </a:xfrm>
        </p:grpSpPr>
        <p:sp>
          <p:nvSpPr>
            <p:cNvPr id="1979" name="Google Shape;1979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0" name="Google Shape;1980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81" name="Google Shape;1981;p68"/>
          <p:cNvGrpSpPr/>
          <p:nvPr/>
        </p:nvGrpSpPr>
        <p:grpSpPr>
          <a:xfrm>
            <a:off x="1454886" y="1751363"/>
            <a:ext cx="339253" cy="339253"/>
            <a:chOff x="1492675" y="4992125"/>
            <a:chExt cx="481825" cy="481825"/>
          </a:xfrm>
        </p:grpSpPr>
        <p:sp>
          <p:nvSpPr>
            <p:cNvPr id="1982" name="Google Shape;1982;p68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983" name="Google Shape;1983;p68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990" name="Google Shape;1990;p68"/>
          <p:cNvGrpSpPr/>
          <p:nvPr/>
        </p:nvGrpSpPr>
        <p:grpSpPr>
          <a:xfrm>
            <a:off x="6182978" y="2166848"/>
            <a:ext cx="3172647" cy="3288035"/>
            <a:chOff x="5713750" y="1879675"/>
            <a:chExt cx="3430259" cy="3555017"/>
          </a:xfrm>
        </p:grpSpPr>
        <p:sp>
          <p:nvSpPr>
            <p:cNvPr id="1991" name="Google Shape;1991;p68"/>
            <p:cNvSpPr/>
            <p:nvPr/>
          </p:nvSpPr>
          <p:spPr>
            <a:xfrm>
              <a:off x="5713750" y="2954195"/>
              <a:ext cx="441344" cy="376921"/>
            </a:xfrm>
            <a:custGeom>
              <a:avLst/>
              <a:gdLst/>
              <a:ahLst/>
              <a:cxnLst/>
              <a:rect l="l" t="t" r="r" b="b"/>
              <a:pathLst>
                <a:path w="21717" h="18547" fill="none" extrusionOk="0">
                  <a:moveTo>
                    <a:pt x="18081" y="1968"/>
                  </a:moveTo>
                  <a:lnTo>
                    <a:pt x="21716" y="12576"/>
                  </a:lnTo>
                  <a:lnTo>
                    <a:pt x="4337" y="18547"/>
                  </a:lnTo>
                  <a:lnTo>
                    <a:pt x="1" y="5938"/>
                  </a:lnTo>
                  <a:lnTo>
                    <a:pt x="1741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8"/>
            <p:cNvSpPr/>
            <p:nvPr/>
          </p:nvSpPr>
          <p:spPr>
            <a:xfrm>
              <a:off x="5783580" y="3075544"/>
              <a:ext cx="371516" cy="255576"/>
            </a:xfrm>
            <a:custGeom>
              <a:avLst/>
              <a:gdLst/>
              <a:ahLst/>
              <a:cxnLst/>
              <a:rect l="l" t="t" r="r" b="b"/>
              <a:pathLst>
                <a:path w="18281" h="12576" fill="none" extrusionOk="0">
                  <a:moveTo>
                    <a:pt x="16479" y="1301"/>
                  </a:moveTo>
                  <a:lnTo>
                    <a:pt x="18280" y="6605"/>
                  </a:lnTo>
                  <a:lnTo>
                    <a:pt x="901" y="12576"/>
                  </a:lnTo>
                  <a:lnTo>
                    <a:pt x="1" y="9974"/>
                  </a:lnTo>
                  <a:lnTo>
                    <a:pt x="3503" y="4637"/>
                  </a:lnTo>
                  <a:lnTo>
                    <a:pt x="9207" y="6872"/>
                  </a:lnTo>
                  <a:lnTo>
                    <a:pt x="13277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8"/>
            <p:cNvSpPr/>
            <p:nvPr/>
          </p:nvSpPr>
          <p:spPr>
            <a:xfrm>
              <a:off x="5813414" y="3057233"/>
              <a:ext cx="94926" cy="92894"/>
            </a:xfrm>
            <a:custGeom>
              <a:avLst/>
              <a:gdLst/>
              <a:ahLst/>
              <a:cxnLst/>
              <a:rect l="l" t="t" r="r" b="b"/>
              <a:pathLst>
                <a:path w="4671" h="4571" fill="none" extrusionOk="0">
                  <a:moveTo>
                    <a:pt x="4137" y="1535"/>
                  </a:moveTo>
                  <a:cubicBezTo>
                    <a:pt x="4670" y="3103"/>
                    <a:pt x="3036" y="4570"/>
                    <a:pt x="1502" y="3836"/>
                  </a:cubicBezTo>
                  <a:cubicBezTo>
                    <a:pt x="0" y="3103"/>
                    <a:pt x="134" y="901"/>
                    <a:pt x="1735" y="334"/>
                  </a:cubicBezTo>
                  <a:cubicBezTo>
                    <a:pt x="2702" y="0"/>
                    <a:pt x="3803" y="534"/>
                    <a:pt x="4137" y="1535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8"/>
            <p:cNvSpPr/>
            <p:nvPr/>
          </p:nvSpPr>
          <p:spPr>
            <a:xfrm>
              <a:off x="7774625" y="4642207"/>
              <a:ext cx="423033" cy="344385"/>
            </a:xfrm>
            <a:custGeom>
              <a:avLst/>
              <a:gdLst/>
              <a:ahLst/>
              <a:cxnLst/>
              <a:rect l="l" t="t" r="r" b="b"/>
              <a:pathLst>
                <a:path w="20816" h="16946" fill="none" extrusionOk="0">
                  <a:moveTo>
                    <a:pt x="20349" y="6005"/>
                  </a:moveTo>
                  <a:lnTo>
                    <a:pt x="17947" y="16946"/>
                  </a:lnTo>
                  <a:lnTo>
                    <a:pt x="1" y="13010"/>
                  </a:lnTo>
                  <a:lnTo>
                    <a:pt x="2836" y="1"/>
                  </a:lnTo>
                  <a:lnTo>
                    <a:pt x="20816" y="3937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8"/>
            <p:cNvSpPr/>
            <p:nvPr/>
          </p:nvSpPr>
          <p:spPr>
            <a:xfrm>
              <a:off x="7846487" y="4849645"/>
              <a:ext cx="250841" cy="54932"/>
            </a:xfrm>
            <a:custGeom>
              <a:avLst/>
              <a:gdLst/>
              <a:ahLst/>
              <a:cxnLst/>
              <a:rect l="l" t="t" r="r" b="b"/>
              <a:pathLst>
                <a:path w="12343" h="2703" fill="none" extrusionOk="0">
                  <a:moveTo>
                    <a:pt x="1" y="1"/>
                  </a:moveTo>
                  <a:lnTo>
                    <a:pt x="12343" y="2703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8"/>
            <p:cNvSpPr/>
            <p:nvPr/>
          </p:nvSpPr>
          <p:spPr>
            <a:xfrm>
              <a:off x="7841752" y="4732381"/>
              <a:ext cx="286080" cy="173554"/>
            </a:xfrm>
            <a:custGeom>
              <a:avLst/>
              <a:gdLst/>
              <a:ahLst/>
              <a:cxnLst/>
              <a:rect l="l" t="t" r="r" b="b"/>
              <a:pathLst>
                <a:path w="14077" h="8540" fill="none" extrusionOk="0">
                  <a:moveTo>
                    <a:pt x="1268" y="0"/>
                  </a:moveTo>
                  <a:cubicBezTo>
                    <a:pt x="1268" y="0"/>
                    <a:pt x="0" y="5737"/>
                    <a:pt x="6405" y="7139"/>
                  </a:cubicBezTo>
                  <a:cubicBezTo>
                    <a:pt x="12809" y="8540"/>
                    <a:pt x="14077" y="2802"/>
                    <a:pt x="14077" y="28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8"/>
            <p:cNvSpPr/>
            <p:nvPr/>
          </p:nvSpPr>
          <p:spPr>
            <a:xfrm>
              <a:off x="7852584" y="4721061"/>
              <a:ext cx="27354" cy="22477"/>
            </a:xfrm>
            <a:custGeom>
              <a:avLst/>
              <a:gdLst/>
              <a:ahLst/>
              <a:cxnLst/>
              <a:rect l="l" t="t" r="r" b="b"/>
              <a:pathLst>
                <a:path w="1346" h="1106" extrusionOk="0">
                  <a:moveTo>
                    <a:pt x="725" y="0"/>
                  </a:moveTo>
                  <a:cubicBezTo>
                    <a:pt x="627" y="0"/>
                    <a:pt x="527" y="28"/>
                    <a:pt x="434" y="90"/>
                  </a:cubicBezTo>
                  <a:cubicBezTo>
                    <a:pt x="1" y="357"/>
                    <a:pt x="134" y="991"/>
                    <a:pt x="601" y="1091"/>
                  </a:cubicBezTo>
                  <a:cubicBezTo>
                    <a:pt x="645" y="1101"/>
                    <a:pt x="690" y="1105"/>
                    <a:pt x="733" y="1105"/>
                  </a:cubicBezTo>
                  <a:cubicBezTo>
                    <a:pt x="985" y="1105"/>
                    <a:pt x="1211" y="946"/>
                    <a:pt x="1268" y="690"/>
                  </a:cubicBezTo>
                  <a:cubicBezTo>
                    <a:pt x="1345" y="306"/>
                    <a:pt x="104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8"/>
            <p:cNvSpPr/>
            <p:nvPr/>
          </p:nvSpPr>
          <p:spPr>
            <a:xfrm>
              <a:off x="8114243" y="4779185"/>
              <a:ext cx="25647" cy="22741"/>
            </a:xfrm>
            <a:custGeom>
              <a:avLst/>
              <a:gdLst/>
              <a:ahLst/>
              <a:cxnLst/>
              <a:rect l="l" t="t" r="r" b="b"/>
              <a:pathLst>
                <a:path w="1262" h="1119" extrusionOk="0">
                  <a:moveTo>
                    <a:pt x="650" y="0"/>
                  </a:moveTo>
                  <a:cubicBezTo>
                    <a:pt x="433" y="0"/>
                    <a:pt x="218" y="122"/>
                    <a:pt x="135" y="399"/>
                  </a:cubicBezTo>
                  <a:cubicBezTo>
                    <a:pt x="0" y="842"/>
                    <a:pt x="344" y="1118"/>
                    <a:pt x="678" y="1118"/>
                  </a:cubicBezTo>
                  <a:cubicBezTo>
                    <a:pt x="922" y="1118"/>
                    <a:pt x="1160" y="971"/>
                    <a:pt x="1202" y="632"/>
                  </a:cubicBezTo>
                  <a:cubicBezTo>
                    <a:pt x="1261" y="242"/>
                    <a:pt x="954" y="0"/>
                    <a:pt x="65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8"/>
            <p:cNvSpPr/>
            <p:nvPr/>
          </p:nvSpPr>
          <p:spPr>
            <a:xfrm>
              <a:off x="7830208" y="4837451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68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8"/>
            <p:cNvSpPr/>
            <p:nvPr/>
          </p:nvSpPr>
          <p:spPr>
            <a:xfrm>
              <a:off x="7960377" y="4865924"/>
              <a:ext cx="23757" cy="23066"/>
            </a:xfrm>
            <a:custGeom>
              <a:avLst/>
              <a:gdLst/>
              <a:ahLst/>
              <a:cxnLst/>
              <a:rect l="l" t="t" r="r" b="b"/>
              <a:pathLst>
                <a:path w="1169" h="1135" extrusionOk="0">
                  <a:moveTo>
                    <a:pt x="201" y="0"/>
                  </a:moveTo>
                  <a:lnTo>
                    <a:pt x="1" y="934"/>
                  </a:lnTo>
                  <a:lnTo>
                    <a:pt x="935" y="1135"/>
                  </a:lnTo>
                  <a:lnTo>
                    <a:pt x="1168" y="20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8"/>
            <p:cNvSpPr/>
            <p:nvPr/>
          </p:nvSpPr>
          <p:spPr>
            <a:xfrm>
              <a:off x="8090546" y="4894396"/>
              <a:ext cx="23737" cy="23737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200" y="0"/>
                  </a:moveTo>
                  <a:lnTo>
                    <a:pt x="0" y="934"/>
                  </a:lnTo>
                  <a:lnTo>
                    <a:pt x="967" y="1168"/>
                  </a:lnTo>
                  <a:lnTo>
                    <a:pt x="1168" y="201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 w="10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8"/>
            <p:cNvSpPr/>
            <p:nvPr/>
          </p:nvSpPr>
          <p:spPr>
            <a:xfrm>
              <a:off x="6065602" y="2152207"/>
              <a:ext cx="450814" cy="398626"/>
            </a:xfrm>
            <a:custGeom>
              <a:avLst/>
              <a:gdLst/>
              <a:ahLst/>
              <a:cxnLst/>
              <a:rect l="l" t="t" r="r" b="b"/>
              <a:pathLst>
                <a:path w="22183" h="19615" fill="none" extrusionOk="0">
                  <a:moveTo>
                    <a:pt x="21349" y="9374"/>
                  </a:moveTo>
                  <a:lnTo>
                    <a:pt x="16812" y="19615"/>
                  </a:lnTo>
                  <a:lnTo>
                    <a:pt x="0" y="12176"/>
                  </a:lnTo>
                  <a:lnTo>
                    <a:pt x="5371" y="1"/>
                  </a:lnTo>
                  <a:lnTo>
                    <a:pt x="22183" y="7473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8"/>
            <p:cNvSpPr/>
            <p:nvPr/>
          </p:nvSpPr>
          <p:spPr>
            <a:xfrm>
              <a:off x="6231682" y="2377773"/>
              <a:ext cx="94926" cy="64829"/>
            </a:xfrm>
            <a:custGeom>
              <a:avLst/>
              <a:gdLst/>
              <a:ahLst/>
              <a:cxnLst/>
              <a:rect l="l" t="t" r="r" b="b"/>
              <a:pathLst>
                <a:path w="4671" h="3190" extrusionOk="0">
                  <a:moveTo>
                    <a:pt x="1689" y="0"/>
                  </a:moveTo>
                  <a:cubicBezTo>
                    <a:pt x="1050" y="0"/>
                    <a:pt x="522" y="250"/>
                    <a:pt x="334" y="710"/>
                  </a:cubicBezTo>
                  <a:cubicBezTo>
                    <a:pt x="1" y="1444"/>
                    <a:pt x="635" y="2411"/>
                    <a:pt x="1735" y="2912"/>
                  </a:cubicBezTo>
                  <a:cubicBezTo>
                    <a:pt x="2164" y="3100"/>
                    <a:pt x="2592" y="3189"/>
                    <a:pt x="2977" y="3189"/>
                  </a:cubicBezTo>
                  <a:cubicBezTo>
                    <a:pt x="3612" y="3189"/>
                    <a:pt x="4130" y="2947"/>
                    <a:pt x="4337" y="2511"/>
                  </a:cubicBezTo>
                  <a:cubicBezTo>
                    <a:pt x="4671" y="1777"/>
                    <a:pt x="4037" y="777"/>
                    <a:pt x="2903" y="276"/>
                  </a:cubicBezTo>
                  <a:cubicBezTo>
                    <a:pt x="2491" y="89"/>
                    <a:pt x="2071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8"/>
            <p:cNvSpPr/>
            <p:nvPr/>
          </p:nvSpPr>
          <p:spPr>
            <a:xfrm>
              <a:off x="6238470" y="2266097"/>
              <a:ext cx="98991" cy="129495"/>
            </a:xfrm>
            <a:custGeom>
              <a:avLst/>
              <a:gdLst/>
              <a:ahLst/>
              <a:cxnLst/>
              <a:rect l="l" t="t" r="r" b="b"/>
              <a:pathLst>
                <a:path w="4871" h="6372" extrusionOk="0">
                  <a:moveTo>
                    <a:pt x="4837" y="1"/>
                  </a:moveTo>
                  <a:cubicBezTo>
                    <a:pt x="4604" y="134"/>
                    <a:pt x="4370" y="234"/>
                    <a:pt x="4103" y="334"/>
                  </a:cubicBezTo>
                  <a:lnTo>
                    <a:pt x="3269" y="1535"/>
                  </a:lnTo>
                  <a:lnTo>
                    <a:pt x="0" y="6205"/>
                  </a:lnTo>
                  <a:lnTo>
                    <a:pt x="367" y="6372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8"/>
            <p:cNvSpPr/>
            <p:nvPr/>
          </p:nvSpPr>
          <p:spPr>
            <a:xfrm>
              <a:off x="6237799" y="2266097"/>
              <a:ext cx="98991" cy="31195"/>
            </a:xfrm>
            <a:custGeom>
              <a:avLst/>
              <a:gdLst/>
              <a:ahLst/>
              <a:cxnLst/>
              <a:rect l="l" t="t" r="r" b="b"/>
              <a:pathLst>
                <a:path w="4871" h="1535" extrusionOk="0">
                  <a:moveTo>
                    <a:pt x="4870" y="1"/>
                  </a:moveTo>
                  <a:lnTo>
                    <a:pt x="4870" y="1"/>
                  </a:lnTo>
                  <a:cubicBezTo>
                    <a:pt x="4670" y="134"/>
                    <a:pt x="4403" y="234"/>
                    <a:pt x="4136" y="334"/>
                  </a:cubicBezTo>
                  <a:cubicBezTo>
                    <a:pt x="3886" y="401"/>
                    <a:pt x="3628" y="434"/>
                    <a:pt x="3365" y="434"/>
                  </a:cubicBezTo>
                  <a:cubicBezTo>
                    <a:pt x="3102" y="434"/>
                    <a:pt x="2835" y="401"/>
                    <a:pt x="2569" y="334"/>
                  </a:cubicBezTo>
                  <a:cubicBezTo>
                    <a:pt x="2346" y="263"/>
                    <a:pt x="2134" y="233"/>
                    <a:pt x="1933" y="233"/>
                  </a:cubicBezTo>
                  <a:cubicBezTo>
                    <a:pt x="810" y="233"/>
                    <a:pt x="57" y="1178"/>
                    <a:pt x="0" y="1235"/>
                  </a:cubicBezTo>
                  <a:cubicBezTo>
                    <a:pt x="317" y="1011"/>
                    <a:pt x="687" y="902"/>
                    <a:pt x="1056" y="902"/>
                  </a:cubicBezTo>
                  <a:cubicBezTo>
                    <a:pt x="1347" y="902"/>
                    <a:pt x="1637" y="969"/>
                    <a:pt x="1901" y="1101"/>
                  </a:cubicBezTo>
                  <a:cubicBezTo>
                    <a:pt x="2335" y="1335"/>
                    <a:pt x="2802" y="1502"/>
                    <a:pt x="3302" y="1535"/>
                  </a:cubicBezTo>
                  <a:lnTo>
                    <a:pt x="3803" y="15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8"/>
            <p:cNvSpPr/>
            <p:nvPr/>
          </p:nvSpPr>
          <p:spPr>
            <a:xfrm>
              <a:off x="8347469" y="3861254"/>
              <a:ext cx="444047" cy="384380"/>
            </a:xfrm>
            <a:custGeom>
              <a:avLst/>
              <a:gdLst/>
              <a:ahLst/>
              <a:cxnLst/>
              <a:rect l="l" t="t" r="r" b="b"/>
              <a:pathLst>
                <a:path w="21850" h="18914" fill="none" extrusionOk="0">
                  <a:moveTo>
                    <a:pt x="21116" y="8406"/>
                  </a:moveTo>
                  <a:lnTo>
                    <a:pt x="17213" y="18914"/>
                  </a:lnTo>
                  <a:lnTo>
                    <a:pt x="0" y="12476"/>
                  </a:lnTo>
                  <a:lnTo>
                    <a:pt x="4637" y="0"/>
                  </a:lnTo>
                  <a:lnTo>
                    <a:pt x="21849" y="6438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8"/>
            <p:cNvSpPr/>
            <p:nvPr/>
          </p:nvSpPr>
          <p:spPr>
            <a:xfrm>
              <a:off x="8453230" y="3984635"/>
              <a:ext cx="88139" cy="128133"/>
            </a:xfrm>
            <a:custGeom>
              <a:avLst/>
              <a:gdLst/>
              <a:ahLst/>
              <a:cxnLst/>
              <a:rect l="l" t="t" r="r" b="b"/>
              <a:pathLst>
                <a:path w="4337" h="6305" fill="none" extrusionOk="0">
                  <a:moveTo>
                    <a:pt x="4337" y="0"/>
                  </a:moveTo>
                  <a:lnTo>
                    <a:pt x="0" y="2001"/>
                  </a:lnTo>
                  <a:lnTo>
                    <a:pt x="2002" y="630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8"/>
            <p:cNvSpPr/>
            <p:nvPr/>
          </p:nvSpPr>
          <p:spPr>
            <a:xfrm>
              <a:off x="8588134" y="4019875"/>
              <a:ext cx="87468" cy="128154"/>
            </a:xfrm>
            <a:custGeom>
              <a:avLst/>
              <a:gdLst/>
              <a:ahLst/>
              <a:cxnLst/>
              <a:rect l="l" t="t" r="r" b="b"/>
              <a:pathLst>
                <a:path w="4304" h="6306" fill="none" extrusionOk="0">
                  <a:moveTo>
                    <a:pt x="0" y="6305"/>
                  </a:moveTo>
                  <a:lnTo>
                    <a:pt x="4303" y="4337"/>
                  </a:lnTo>
                  <a:lnTo>
                    <a:pt x="233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8"/>
            <p:cNvSpPr/>
            <p:nvPr/>
          </p:nvSpPr>
          <p:spPr>
            <a:xfrm>
              <a:off x="8525093" y="4007681"/>
              <a:ext cx="78648" cy="117281"/>
            </a:xfrm>
            <a:custGeom>
              <a:avLst/>
              <a:gdLst/>
              <a:ahLst/>
              <a:cxnLst/>
              <a:rect l="l" t="t" r="r" b="b"/>
              <a:pathLst>
                <a:path w="3870" h="5771" fill="none" extrusionOk="0">
                  <a:moveTo>
                    <a:pt x="3869" y="0"/>
                  </a:moveTo>
                  <a:lnTo>
                    <a:pt x="0" y="5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8"/>
            <p:cNvSpPr/>
            <p:nvPr/>
          </p:nvSpPr>
          <p:spPr>
            <a:xfrm>
              <a:off x="7998340" y="1879675"/>
              <a:ext cx="444047" cy="382368"/>
            </a:xfrm>
            <a:custGeom>
              <a:avLst/>
              <a:gdLst/>
              <a:ahLst/>
              <a:cxnLst/>
              <a:rect l="l" t="t" r="r" b="b"/>
              <a:pathLst>
                <a:path w="21850" h="18815" fill="none" extrusionOk="0">
                  <a:moveTo>
                    <a:pt x="21116" y="8273"/>
                  </a:moveTo>
                  <a:lnTo>
                    <a:pt x="17280" y="18814"/>
                  </a:lnTo>
                  <a:lnTo>
                    <a:pt x="1" y="12510"/>
                  </a:lnTo>
                  <a:lnTo>
                    <a:pt x="4570" y="1"/>
                  </a:lnTo>
                  <a:lnTo>
                    <a:pt x="21849" y="630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8"/>
            <p:cNvSpPr/>
            <p:nvPr/>
          </p:nvSpPr>
          <p:spPr>
            <a:xfrm>
              <a:off x="8096643" y="1992224"/>
              <a:ext cx="184406" cy="168128"/>
            </a:xfrm>
            <a:custGeom>
              <a:avLst/>
              <a:gdLst/>
              <a:ahLst/>
              <a:cxnLst/>
              <a:rect l="l" t="t" r="r" b="b"/>
              <a:pathLst>
                <a:path w="9074" h="8273" fill="none" extrusionOk="0">
                  <a:moveTo>
                    <a:pt x="4037" y="3536"/>
                  </a:moveTo>
                  <a:cubicBezTo>
                    <a:pt x="4037" y="3536"/>
                    <a:pt x="3836" y="2335"/>
                    <a:pt x="2102" y="2602"/>
                  </a:cubicBezTo>
                  <a:cubicBezTo>
                    <a:pt x="467" y="2836"/>
                    <a:pt x="0" y="4670"/>
                    <a:pt x="1368" y="5137"/>
                  </a:cubicBezTo>
                  <a:cubicBezTo>
                    <a:pt x="2969" y="5738"/>
                    <a:pt x="4237" y="4370"/>
                    <a:pt x="5771" y="3069"/>
                  </a:cubicBezTo>
                  <a:cubicBezTo>
                    <a:pt x="7406" y="1668"/>
                    <a:pt x="8873" y="167"/>
                    <a:pt x="9073" y="0"/>
                  </a:cubicBezTo>
                  <a:cubicBezTo>
                    <a:pt x="9073" y="0"/>
                    <a:pt x="5404" y="6538"/>
                    <a:pt x="4937" y="7406"/>
                  </a:cubicBezTo>
                  <a:cubicBezTo>
                    <a:pt x="4470" y="8273"/>
                    <a:pt x="5905" y="7973"/>
                    <a:pt x="6138" y="757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8"/>
            <p:cNvSpPr/>
            <p:nvPr/>
          </p:nvSpPr>
          <p:spPr>
            <a:xfrm>
              <a:off x="8234941" y="2090527"/>
              <a:ext cx="75254" cy="66455"/>
            </a:xfrm>
            <a:custGeom>
              <a:avLst/>
              <a:gdLst/>
              <a:ahLst/>
              <a:cxnLst/>
              <a:rect l="l" t="t" r="r" b="b"/>
              <a:pathLst>
                <a:path w="3703" h="3270" fill="none" extrusionOk="0">
                  <a:moveTo>
                    <a:pt x="3403" y="634"/>
                  </a:moveTo>
                  <a:cubicBezTo>
                    <a:pt x="2469" y="0"/>
                    <a:pt x="1168" y="200"/>
                    <a:pt x="501" y="1101"/>
                  </a:cubicBezTo>
                  <a:cubicBezTo>
                    <a:pt x="0" y="1735"/>
                    <a:pt x="267" y="2368"/>
                    <a:pt x="701" y="2535"/>
                  </a:cubicBezTo>
                  <a:cubicBezTo>
                    <a:pt x="1801" y="2935"/>
                    <a:pt x="2502" y="2435"/>
                    <a:pt x="3703" y="734"/>
                  </a:cubicBezTo>
                  <a:cubicBezTo>
                    <a:pt x="3703" y="734"/>
                    <a:pt x="2068" y="3036"/>
                    <a:pt x="2402" y="3169"/>
                  </a:cubicBezTo>
                  <a:cubicBezTo>
                    <a:pt x="2735" y="3269"/>
                    <a:pt x="3069" y="3169"/>
                    <a:pt x="3336" y="296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8"/>
            <p:cNvSpPr/>
            <p:nvPr/>
          </p:nvSpPr>
          <p:spPr>
            <a:xfrm>
              <a:off x="8204436" y="2066789"/>
              <a:ext cx="58305" cy="21704"/>
            </a:xfrm>
            <a:custGeom>
              <a:avLst/>
              <a:gdLst/>
              <a:ahLst/>
              <a:cxnLst/>
              <a:rect l="l" t="t" r="r" b="b"/>
              <a:pathLst>
                <a:path w="2869" h="1068" fill="none" extrusionOk="0">
                  <a:moveTo>
                    <a:pt x="0" y="0"/>
                  </a:moveTo>
                  <a:lnTo>
                    <a:pt x="2869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8"/>
            <p:cNvSpPr/>
            <p:nvPr/>
          </p:nvSpPr>
          <p:spPr>
            <a:xfrm>
              <a:off x="5745616" y="4214448"/>
              <a:ext cx="415575" cy="307784"/>
            </a:xfrm>
            <a:custGeom>
              <a:avLst/>
              <a:gdLst/>
              <a:ahLst/>
              <a:cxnLst/>
              <a:rect l="l" t="t" r="r" b="b"/>
              <a:pathLst>
                <a:path w="20449" h="15145" fill="none" extrusionOk="0">
                  <a:moveTo>
                    <a:pt x="17947" y="15144"/>
                  </a:moveTo>
                  <a:lnTo>
                    <a:pt x="1" y="11208"/>
                  </a:lnTo>
                  <a:lnTo>
                    <a:pt x="2436" y="0"/>
                  </a:lnTo>
                  <a:lnTo>
                    <a:pt x="20449" y="3936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8"/>
            <p:cNvSpPr/>
            <p:nvPr/>
          </p:nvSpPr>
          <p:spPr>
            <a:xfrm>
              <a:off x="5877818" y="4271393"/>
              <a:ext cx="213549" cy="46782"/>
            </a:xfrm>
            <a:custGeom>
              <a:avLst/>
              <a:gdLst/>
              <a:ahLst/>
              <a:cxnLst/>
              <a:rect l="l" t="t" r="r" b="b"/>
              <a:pathLst>
                <a:path w="10508" h="2302" fill="none" extrusionOk="0">
                  <a:moveTo>
                    <a:pt x="0" y="0"/>
                  </a:moveTo>
                  <a:lnTo>
                    <a:pt x="10508" y="23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8"/>
            <p:cNvSpPr/>
            <p:nvPr/>
          </p:nvSpPr>
          <p:spPr>
            <a:xfrm>
              <a:off x="5843248" y="4284949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8"/>
            <p:cNvSpPr/>
            <p:nvPr/>
          </p:nvSpPr>
          <p:spPr>
            <a:xfrm>
              <a:off x="5838493" y="4305963"/>
              <a:ext cx="244073" cy="52899"/>
            </a:xfrm>
            <a:custGeom>
              <a:avLst/>
              <a:gdLst/>
              <a:ahLst/>
              <a:cxnLst/>
              <a:rect l="l" t="t" r="r" b="b"/>
              <a:pathLst>
                <a:path w="12010" h="2603" fill="none" extrusionOk="0">
                  <a:moveTo>
                    <a:pt x="1" y="0"/>
                  </a:moveTo>
                  <a:lnTo>
                    <a:pt x="12009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8"/>
            <p:cNvSpPr/>
            <p:nvPr/>
          </p:nvSpPr>
          <p:spPr>
            <a:xfrm>
              <a:off x="5834428" y="4326306"/>
              <a:ext cx="243382" cy="52879"/>
            </a:xfrm>
            <a:custGeom>
              <a:avLst/>
              <a:gdLst/>
              <a:ahLst/>
              <a:cxnLst/>
              <a:rect l="l" t="t" r="r" b="b"/>
              <a:pathLst>
                <a:path w="11976" h="2602" fill="none" extrusionOk="0">
                  <a:moveTo>
                    <a:pt x="1" y="0"/>
                  </a:moveTo>
                  <a:lnTo>
                    <a:pt x="11976" y="26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8"/>
            <p:cNvSpPr/>
            <p:nvPr/>
          </p:nvSpPr>
          <p:spPr>
            <a:xfrm>
              <a:off x="5829693" y="4346629"/>
              <a:ext cx="243382" cy="53590"/>
            </a:xfrm>
            <a:custGeom>
              <a:avLst/>
              <a:gdLst/>
              <a:ahLst/>
              <a:cxnLst/>
              <a:rect l="l" t="t" r="r" b="b"/>
              <a:pathLst>
                <a:path w="11976" h="2637" fill="none" extrusionOk="0">
                  <a:moveTo>
                    <a:pt x="0" y="1"/>
                  </a:moveTo>
                  <a:lnTo>
                    <a:pt x="11975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8"/>
            <p:cNvSpPr/>
            <p:nvPr/>
          </p:nvSpPr>
          <p:spPr>
            <a:xfrm>
              <a:off x="5825608" y="4366972"/>
              <a:ext cx="243403" cy="53570"/>
            </a:xfrm>
            <a:custGeom>
              <a:avLst/>
              <a:gdLst/>
              <a:ahLst/>
              <a:cxnLst/>
              <a:rect l="l" t="t" r="r" b="b"/>
              <a:pathLst>
                <a:path w="11977" h="2636" fill="none" extrusionOk="0">
                  <a:moveTo>
                    <a:pt x="1" y="1"/>
                  </a:moveTo>
                  <a:lnTo>
                    <a:pt x="11976" y="26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8"/>
            <p:cNvSpPr/>
            <p:nvPr/>
          </p:nvSpPr>
          <p:spPr>
            <a:xfrm>
              <a:off x="5820873" y="4387316"/>
              <a:ext cx="243382" cy="53570"/>
            </a:xfrm>
            <a:custGeom>
              <a:avLst/>
              <a:gdLst/>
              <a:ahLst/>
              <a:cxnLst/>
              <a:rect l="l" t="t" r="r" b="b"/>
              <a:pathLst>
                <a:path w="11976" h="2636" fill="none" extrusionOk="0">
                  <a:moveTo>
                    <a:pt x="0" y="0"/>
                  </a:moveTo>
                  <a:lnTo>
                    <a:pt x="11976" y="2635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8"/>
            <p:cNvSpPr/>
            <p:nvPr/>
          </p:nvSpPr>
          <p:spPr>
            <a:xfrm>
              <a:off x="5816808" y="4408330"/>
              <a:ext cx="212878" cy="46112"/>
            </a:xfrm>
            <a:custGeom>
              <a:avLst/>
              <a:gdLst/>
              <a:ahLst/>
              <a:cxnLst/>
              <a:rect l="l" t="t" r="r" b="b"/>
              <a:pathLst>
                <a:path w="10475" h="2269" fill="none" extrusionOk="0">
                  <a:moveTo>
                    <a:pt x="0" y="0"/>
                  </a:moveTo>
                  <a:lnTo>
                    <a:pt x="10474" y="2269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8"/>
            <p:cNvSpPr/>
            <p:nvPr/>
          </p:nvSpPr>
          <p:spPr>
            <a:xfrm>
              <a:off x="6363883" y="1975275"/>
              <a:ext cx="1706968" cy="848078"/>
            </a:xfrm>
            <a:custGeom>
              <a:avLst/>
              <a:gdLst/>
              <a:ahLst/>
              <a:cxnLst/>
              <a:rect l="l" t="t" r="r" b="b"/>
              <a:pathLst>
                <a:path w="83994" h="41731" extrusionOk="0">
                  <a:moveTo>
                    <a:pt x="0" y="0"/>
                  </a:moveTo>
                  <a:lnTo>
                    <a:pt x="8406" y="41730"/>
                  </a:lnTo>
                  <a:lnTo>
                    <a:pt x="75588" y="41730"/>
                  </a:lnTo>
                  <a:lnTo>
                    <a:pt x="8399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8"/>
            <p:cNvSpPr/>
            <p:nvPr/>
          </p:nvSpPr>
          <p:spPr>
            <a:xfrm>
              <a:off x="6240502" y="2998256"/>
              <a:ext cx="1953724" cy="715210"/>
            </a:xfrm>
            <a:custGeom>
              <a:avLst/>
              <a:gdLst/>
              <a:ahLst/>
              <a:cxnLst/>
              <a:rect l="l" t="t" r="r" b="b"/>
              <a:pathLst>
                <a:path w="96136" h="35193" extrusionOk="0">
                  <a:moveTo>
                    <a:pt x="5204" y="0"/>
                  </a:moveTo>
                  <a:lnTo>
                    <a:pt x="0" y="35192"/>
                  </a:lnTo>
                  <a:lnTo>
                    <a:pt x="96136" y="35192"/>
                  </a:lnTo>
                  <a:lnTo>
                    <a:pt x="9096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8"/>
            <p:cNvSpPr/>
            <p:nvPr/>
          </p:nvSpPr>
          <p:spPr>
            <a:xfrm>
              <a:off x="6240502" y="2003056"/>
              <a:ext cx="1953724" cy="1710382"/>
            </a:xfrm>
            <a:custGeom>
              <a:avLst/>
              <a:gdLst/>
              <a:ahLst/>
              <a:cxnLst/>
              <a:rect l="l" t="t" r="r" b="b"/>
              <a:pathLst>
                <a:path w="96136" h="84162" fill="none" extrusionOk="0">
                  <a:moveTo>
                    <a:pt x="12376" y="1"/>
                  </a:moveTo>
                  <a:lnTo>
                    <a:pt x="0" y="84161"/>
                  </a:lnTo>
                  <a:lnTo>
                    <a:pt x="96136" y="84161"/>
                  </a:lnTo>
                  <a:lnTo>
                    <a:pt x="8376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8"/>
            <p:cNvSpPr/>
            <p:nvPr/>
          </p:nvSpPr>
          <p:spPr>
            <a:xfrm>
              <a:off x="6312364" y="2003056"/>
              <a:ext cx="1810003" cy="1710382"/>
            </a:xfrm>
            <a:custGeom>
              <a:avLst/>
              <a:gdLst/>
              <a:ahLst/>
              <a:cxnLst/>
              <a:rect l="l" t="t" r="r" b="b"/>
              <a:pathLst>
                <a:path w="89064" h="84162" extrusionOk="0">
                  <a:moveTo>
                    <a:pt x="11475" y="1"/>
                  </a:moveTo>
                  <a:lnTo>
                    <a:pt x="0" y="84161"/>
                  </a:lnTo>
                  <a:lnTo>
                    <a:pt x="89064" y="84161"/>
                  </a:lnTo>
                  <a:lnTo>
                    <a:pt x="775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8"/>
            <p:cNvSpPr/>
            <p:nvPr/>
          </p:nvSpPr>
          <p:spPr>
            <a:xfrm>
              <a:off x="6660131" y="2097924"/>
              <a:ext cx="1114486" cy="591202"/>
            </a:xfrm>
            <a:custGeom>
              <a:avLst/>
              <a:gdLst/>
              <a:ahLst/>
              <a:cxnLst/>
              <a:rect l="l" t="t" r="r" b="b"/>
              <a:pathLst>
                <a:path w="54840" h="29091" extrusionOk="0">
                  <a:moveTo>
                    <a:pt x="16423" y="1"/>
                  </a:moveTo>
                  <a:cubicBezTo>
                    <a:pt x="16397" y="1"/>
                    <a:pt x="16372" y="1"/>
                    <a:pt x="16346" y="3"/>
                  </a:cubicBezTo>
                  <a:lnTo>
                    <a:pt x="8206" y="3"/>
                  </a:lnTo>
                  <a:cubicBezTo>
                    <a:pt x="7739" y="3"/>
                    <a:pt x="7372" y="370"/>
                    <a:pt x="7372" y="837"/>
                  </a:cubicBezTo>
                  <a:lnTo>
                    <a:pt x="7372" y="1771"/>
                  </a:lnTo>
                  <a:lnTo>
                    <a:pt x="901" y="1771"/>
                  </a:lnTo>
                  <a:cubicBezTo>
                    <a:pt x="401" y="1771"/>
                    <a:pt x="1" y="2205"/>
                    <a:pt x="101" y="2705"/>
                  </a:cubicBezTo>
                  <a:lnTo>
                    <a:pt x="5404" y="29090"/>
                  </a:lnTo>
                  <a:lnTo>
                    <a:pt x="49436" y="29090"/>
                  </a:lnTo>
                  <a:lnTo>
                    <a:pt x="54740" y="2705"/>
                  </a:lnTo>
                  <a:cubicBezTo>
                    <a:pt x="54840" y="2205"/>
                    <a:pt x="54473" y="1738"/>
                    <a:pt x="53939" y="1738"/>
                  </a:cubicBezTo>
                  <a:lnTo>
                    <a:pt x="18047" y="1738"/>
                  </a:lnTo>
                  <a:lnTo>
                    <a:pt x="17646" y="837"/>
                  </a:lnTo>
                  <a:cubicBezTo>
                    <a:pt x="17424" y="328"/>
                    <a:pt x="16958" y="1"/>
                    <a:pt x="1642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extrusionOk="0">
                  <a:moveTo>
                    <a:pt x="868" y="1"/>
                  </a:moveTo>
                  <a:cubicBezTo>
                    <a:pt x="368" y="34"/>
                    <a:pt x="1" y="468"/>
                    <a:pt x="101" y="968"/>
                  </a:cubicBezTo>
                  <a:lnTo>
                    <a:pt x="434" y="2670"/>
                  </a:lnTo>
                  <a:lnTo>
                    <a:pt x="5238" y="26653"/>
                  </a:lnTo>
                  <a:cubicBezTo>
                    <a:pt x="5371" y="27387"/>
                    <a:pt x="6005" y="27921"/>
                    <a:pt x="6739" y="27921"/>
                  </a:cubicBezTo>
                  <a:lnTo>
                    <a:pt x="49169" y="27921"/>
                  </a:lnTo>
                  <a:cubicBezTo>
                    <a:pt x="49903" y="27921"/>
                    <a:pt x="50537" y="27387"/>
                    <a:pt x="50670" y="26653"/>
                  </a:cubicBezTo>
                  <a:lnTo>
                    <a:pt x="55374" y="3237"/>
                  </a:lnTo>
                  <a:lnTo>
                    <a:pt x="55841" y="968"/>
                  </a:lnTo>
                  <a:cubicBezTo>
                    <a:pt x="55941" y="468"/>
                    <a:pt x="55574" y="1"/>
                    <a:pt x="5507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8"/>
            <p:cNvSpPr/>
            <p:nvPr/>
          </p:nvSpPr>
          <p:spPr>
            <a:xfrm>
              <a:off x="6658099" y="2209152"/>
              <a:ext cx="1116518" cy="513184"/>
            </a:xfrm>
            <a:custGeom>
              <a:avLst/>
              <a:gdLst/>
              <a:ahLst/>
              <a:cxnLst/>
              <a:rect l="l" t="t" r="r" b="b"/>
              <a:pathLst>
                <a:path w="54940" h="25252" extrusionOk="0">
                  <a:moveTo>
                    <a:pt x="0" y="1"/>
                  </a:moveTo>
                  <a:lnTo>
                    <a:pt x="4804" y="23984"/>
                  </a:lnTo>
                  <a:cubicBezTo>
                    <a:pt x="4937" y="24718"/>
                    <a:pt x="5571" y="25252"/>
                    <a:pt x="6305" y="25252"/>
                  </a:cubicBezTo>
                  <a:lnTo>
                    <a:pt x="48735" y="25252"/>
                  </a:lnTo>
                  <a:cubicBezTo>
                    <a:pt x="49469" y="25252"/>
                    <a:pt x="50103" y="24718"/>
                    <a:pt x="50236" y="23984"/>
                  </a:cubicBezTo>
                  <a:lnTo>
                    <a:pt x="54940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6649279" y="2154910"/>
              <a:ext cx="1136861" cy="567425"/>
            </a:xfrm>
            <a:custGeom>
              <a:avLst/>
              <a:gdLst/>
              <a:ahLst/>
              <a:cxnLst/>
              <a:rect l="l" t="t" r="r" b="b"/>
              <a:pathLst>
                <a:path w="55941" h="27921" fill="none" extrusionOk="0">
                  <a:moveTo>
                    <a:pt x="55841" y="968"/>
                  </a:moveTo>
                  <a:lnTo>
                    <a:pt x="55374" y="3237"/>
                  </a:lnTo>
                  <a:lnTo>
                    <a:pt x="50670" y="26653"/>
                  </a:lnTo>
                  <a:cubicBezTo>
                    <a:pt x="50537" y="27387"/>
                    <a:pt x="49903" y="27921"/>
                    <a:pt x="49169" y="27921"/>
                  </a:cubicBezTo>
                  <a:lnTo>
                    <a:pt x="6739" y="27921"/>
                  </a:lnTo>
                  <a:cubicBezTo>
                    <a:pt x="6005" y="27921"/>
                    <a:pt x="5371" y="27387"/>
                    <a:pt x="5238" y="26653"/>
                  </a:cubicBezTo>
                  <a:lnTo>
                    <a:pt x="434" y="2670"/>
                  </a:lnTo>
                  <a:lnTo>
                    <a:pt x="101" y="968"/>
                  </a:lnTo>
                  <a:cubicBezTo>
                    <a:pt x="1" y="468"/>
                    <a:pt x="368" y="34"/>
                    <a:pt x="868" y="1"/>
                  </a:cubicBezTo>
                  <a:lnTo>
                    <a:pt x="55073" y="1"/>
                  </a:lnTo>
                  <a:cubicBezTo>
                    <a:pt x="55574" y="1"/>
                    <a:pt x="55941" y="468"/>
                    <a:pt x="55841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6647247" y="2221346"/>
              <a:ext cx="1140255" cy="589129"/>
            </a:xfrm>
            <a:custGeom>
              <a:avLst/>
              <a:gdLst/>
              <a:ahLst/>
              <a:cxnLst/>
              <a:rect l="l" t="t" r="r" b="b"/>
              <a:pathLst>
                <a:path w="56108" h="28989" extrusionOk="0">
                  <a:moveTo>
                    <a:pt x="8373" y="1"/>
                  </a:moveTo>
                  <a:cubicBezTo>
                    <a:pt x="7940" y="1"/>
                    <a:pt x="7539" y="368"/>
                    <a:pt x="7539" y="835"/>
                  </a:cubicBezTo>
                  <a:lnTo>
                    <a:pt x="7539" y="1769"/>
                  </a:lnTo>
                  <a:lnTo>
                    <a:pt x="868" y="1769"/>
                  </a:lnTo>
                  <a:cubicBezTo>
                    <a:pt x="368" y="1769"/>
                    <a:pt x="1" y="2203"/>
                    <a:pt x="101" y="2703"/>
                  </a:cubicBezTo>
                  <a:lnTo>
                    <a:pt x="5505" y="28988"/>
                  </a:lnTo>
                  <a:lnTo>
                    <a:pt x="50570" y="28988"/>
                  </a:lnTo>
                  <a:lnTo>
                    <a:pt x="56007" y="2703"/>
                  </a:lnTo>
                  <a:cubicBezTo>
                    <a:pt x="56107" y="2203"/>
                    <a:pt x="55741" y="1736"/>
                    <a:pt x="55240" y="1736"/>
                  </a:cubicBezTo>
                  <a:lnTo>
                    <a:pt x="18481" y="1736"/>
                  </a:lnTo>
                  <a:lnTo>
                    <a:pt x="18047" y="835"/>
                  </a:lnTo>
                  <a:cubicBezTo>
                    <a:pt x="17813" y="301"/>
                    <a:pt x="17280" y="1"/>
                    <a:pt x="167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6635114" y="2280303"/>
              <a:ext cx="1164520" cy="565413"/>
            </a:xfrm>
            <a:custGeom>
              <a:avLst/>
              <a:gdLst/>
              <a:ahLst/>
              <a:cxnLst/>
              <a:rect l="l" t="t" r="r" b="b"/>
              <a:pathLst>
                <a:path w="57302" h="27822" extrusionOk="0">
                  <a:moveTo>
                    <a:pt x="847" y="0"/>
                  </a:moveTo>
                  <a:cubicBezTo>
                    <a:pt x="371" y="0"/>
                    <a:pt x="1" y="453"/>
                    <a:pt x="97" y="936"/>
                  </a:cubicBezTo>
                  <a:lnTo>
                    <a:pt x="531" y="3071"/>
                  </a:lnTo>
                  <a:lnTo>
                    <a:pt x="5401" y="26554"/>
                  </a:lnTo>
                  <a:cubicBezTo>
                    <a:pt x="5535" y="27288"/>
                    <a:pt x="6202" y="27822"/>
                    <a:pt x="6936" y="27822"/>
                  </a:cubicBezTo>
                  <a:lnTo>
                    <a:pt x="50367" y="27822"/>
                  </a:lnTo>
                  <a:cubicBezTo>
                    <a:pt x="51100" y="27822"/>
                    <a:pt x="51768" y="27288"/>
                    <a:pt x="51901" y="26554"/>
                  </a:cubicBezTo>
                  <a:lnTo>
                    <a:pt x="56738" y="3171"/>
                  </a:lnTo>
                  <a:lnTo>
                    <a:pt x="57205" y="936"/>
                  </a:lnTo>
                  <a:cubicBezTo>
                    <a:pt x="57302" y="453"/>
                    <a:pt x="56931" y="0"/>
                    <a:pt x="56455" y="0"/>
                  </a:cubicBezTo>
                  <a:cubicBezTo>
                    <a:pt x="56438" y="0"/>
                    <a:pt x="56421" y="1"/>
                    <a:pt x="56404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6645905" y="2342695"/>
              <a:ext cx="1142267" cy="503023"/>
            </a:xfrm>
            <a:custGeom>
              <a:avLst/>
              <a:gdLst/>
              <a:ahLst/>
              <a:cxnLst/>
              <a:rect l="l" t="t" r="r" b="b"/>
              <a:pathLst>
                <a:path w="56207" h="24752" extrusionOk="0">
                  <a:moveTo>
                    <a:pt x="0" y="1"/>
                  </a:moveTo>
                  <a:lnTo>
                    <a:pt x="4870" y="23484"/>
                  </a:lnTo>
                  <a:cubicBezTo>
                    <a:pt x="5004" y="24218"/>
                    <a:pt x="5671" y="24752"/>
                    <a:pt x="6405" y="24752"/>
                  </a:cubicBezTo>
                  <a:lnTo>
                    <a:pt x="49836" y="24752"/>
                  </a:lnTo>
                  <a:cubicBezTo>
                    <a:pt x="50569" y="24752"/>
                    <a:pt x="51237" y="24218"/>
                    <a:pt x="51370" y="23484"/>
                  </a:cubicBezTo>
                  <a:lnTo>
                    <a:pt x="56207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35053" y="2279653"/>
              <a:ext cx="1164642" cy="566063"/>
            </a:xfrm>
            <a:custGeom>
              <a:avLst/>
              <a:gdLst/>
              <a:ahLst/>
              <a:cxnLst/>
              <a:rect l="l" t="t" r="r" b="b"/>
              <a:pathLst>
                <a:path w="57308" h="27854" fill="none" extrusionOk="0">
                  <a:moveTo>
                    <a:pt x="57208" y="968"/>
                  </a:moveTo>
                  <a:lnTo>
                    <a:pt x="56741" y="3203"/>
                  </a:lnTo>
                  <a:lnTo>
                    <a:pt x="51904" y="26586"/>
                  </a:lnTo>
                  <a:cubicBezTo>
                    <a:pt x="51771" y="27320"/>
                    <a:pt x="51103" y="27854"/>
                    <a:pt x="50370" y="27854"/>
                  </a:cubicBezTo>
                  <a:lnTo>
                    <a:pt x="6939" y="27854"/>
                  </a:lnTo>
                  <a:cubicBezTo>
                    <a:pt x="6205" y="27854"/>
                    <a:pt x="5538" y="27320"/>
                    <a:pt x="5404" y="26586"/>
                  </a:cubicBezTo>
                  <a:lnTo>
                    <a:pt x="534" y="3103"/>
                  </a:lnTo>
                  <a:lnTo>
                    <a:pt x="100" y="968"/>
                  </a:lnTo>
                  <a:cubicBezTo>
                    <a:pt x="0" y="468"/>
                    <a:pt x="401" y="1"/>
                    <a:pt x="901" y="34"/>
                  </a:cubicBezTo>
                  <a:lnTo>
                    <a:pt x="56407" y="34"/>
                  </a:lnTo>
                  <a:cubicBezTo>
                    <a:pt x="56908" y="1"/>
                    <a:pt x="57308" y="468"/>
                    <a:pt x="57208" y="968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6633752" y="2344707"/>
              <a:ext cx="1167304" cy="587788"/>
            </a:xfrm>
            <a:custGeom>
              <a:avLst/>
              <a:gdLst/>
              <a:ahLst/>
              <a:cxnLst/>
              <a:rect l="l" t="t" r="r" b="b"/>
              <a:pathLst>
                <a:path w="57439" h="28923" extrusionOk="0">
                  <a:moveTo>
                    <a:pt x="8516" y="0"/>
                  </a:moveTo>
                  <a:cubicBezTo>
                    <a:pt x="8075" y="0"/>
                    <a:pt x="7736" y="387"/>
                    <a:pt x="7736" y="836"/>
                  </a:cubicBezTo>
                  <a:lnTo>
                    <a:pt x="7736" y="1770"/>
                  </a:lnTo>
                  <a:lnTo>
                    <a:pt x="932" y="1770"/>
                  </a:lnTo>
                  <a:cubicBezTo>
                    <a:pt x="914" y="1769"/>
                    <a:pt x="896" y="1768"/>
                    <a:pt x="878" y="1768"/>
                  </a:cubicBezTo>
                  <a:cubicBezTo>
                    <a:pt x="371" y="1768"/>
                    <a:pt x="1" y="2220"/>
                    <a:pt x="98" y="2704"/>
                  </a:cubicBezTo>
                  <a:lnTo>
                    <a:pt x="5668" y="28923"/>
                  </a:lnTo>
                  <a:lnTo>
                    <a:pt x="51768" y="28923"/>
                  </a:lnTo>
                  <a:lnTo>
                    <a:pt x="57339" y="2704"/>
                  </a:lnTo>
                  <a:cubicBezTo>
                    <a:pt x="57439" y="2204"/>
                    <a:pt x="57038" y="1737"/>
                    <a:pt x="56538" y="1737"/>
                  </a:cubicBezTo>
                  <a:lnTo>
                    <a:pt x="18911" y="1737"/>
                  </a:lnTo>
                  <a:lnTo>
                    <a:pt x="18477" y="836"/>
                  </a:lnTo>
                  <a:cubicBezTo>
                    <a:pt x="18244" y="302"/>
                    <a:pt x="17710" y="2"/>
                    <a:pt x="17143" y="2"/>
                  </a:cubicBezTo>
                  <a:lnTo>
                    <a:pt x="8570" y="2"/>
                  </a:lnTo>
                  <a:cubicBezTo>
                    <a:pt x="8552" y="1"/>
                    <a:pt x="8534" y="0"/>
                    <a:pt x="851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6621558" y="2405046"/>
              <a:ext cx="1191630" cy="564051"/>
            </a:xfrm>
            <a:custGeom>
              <a:avLst/>
              <a:gdLst/>
              <a:ahLst/>
              <a:cxnLst/>
              <a:rect l="l" t="t" r="r" b="b"/>
              <a:pathLst>
                <a:path w="58636" h="27755" extrusionOk="0">
                  <a:moveTo>
                    <a:pt x="847" y="0"/>
                  </a:moveTo>
                  <a:cubicBezTo>
                    <a:pt x="371" y="0"/>
                    <a:pt x="1" y="452"/>
                    <a:pt x="97" y="936"/>
                  </a:cubicBezTo>
                  <a:lnTo>
                    <a:pt x="5534" y="26487"/>
                  </a:lnTo>
                  <a:cubicBezTo>
                    <a:pt x="5668" y="27221"/>
                    <a:pt x="6335" y="27755"/>
                    <a:pt x="7102" y="27755"/>
                  </a:cubicBezTo>
                  <a:lnTo>
                    <a:pt x="51534" y="27755"/>
                  </a:lnTo>
                  <a:cubicBezTo>
                    <a:pt x="52301" y="27755"/>
                    <a:pt x="52968" y="27221"/>
                    <a:pt x="53135" y="26487"/>
                  </a:cubicBezTo>
                  <a:lnTo>
                    <a:pt x="58539" y="936"/>
                  </a:lnTo>
                  <a:cubicBezTo>
                    <a:pt x="58636" y="452"/>
                    <a:pt x="58265" y="0"/>
                    <a:pt x="57789" y="0"/>
                  </a:cubicBezTo>
                  <a:cubicBezTo>
                    <a:pt x="57772" y="0"/>
                    <a:pt x="57755" y="1"/>
                    <a:pt x="57738" y="2"/>
                  </a:cubicBezTo>
                  <a:lnTo>
                    <a:pt x="898" y="2"/>
                  </a:lnTo>
                  <a:cubicBezTo>
                    <a:pt x="881" y="1"/>
                    <a:pt x="86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6620867" y="2442989"/>
              <a:ext cx="1193683" cy="585776"/>
            </a:xfrm>
            <a:custGeom>
              <a:avLst/>
              <a:gdLst/>
              <a:ahLst/>
              <a:cxnLst/>
              <a:rect l="l" t="t" r="r" b="b"/>
              <a:pathLst>
                <a:path w="58737" h="28824" extrusionOk="0">
                  <a:moveTo>
                    <a:pt x="17588" y="0"/>
                  </a:moveTo>
                  <a:cubicBezTo>
                    <a:pt x="17562" y="0"/>
                    <a:pt x="17536" y="1"/>
                    <a:pt x="17510" y="3"/>
                  </a:cubicBezTo>
                  <a:lnTo>
                    <a:pt x="8737" y="3"/>
                  </a:lnTo>
                  <a:cubicBezTo>
                    <a:pt x="8718" y="1"/>
                    <a:pt x="8698" y="1"/>
                    <a:pt x="8679" y="1"/>
                  </a:cubicBezTo>
                  <a:cubicBezTo>
                    <a:pt x="8237" y="1"/>
                    <a:pt x="7870" y="357"/>
                    <a:pt x="7870" y="837"/>
                  </a:cubicBezTo>
                  <a:lnTo>
                    <a:pt x="7870" y="1771"/>
                  </a:lnTo>
                  <a:lnTo>
                    <a:pt x="898" y="1771"/>
                  </a:lnTo>
                  <a:cubicBezTo>
                    <a:pt x="880" y="1769"/>
                    <a:pt x="862" y="1769"/>
                    <a:pt x="844" y="1769"/>
                  </a:cubicBezTo>
                  <a:cubicBezTo>
                    <a:pt x="370" y="1769"/>
                    <a:pt x="0" y="2190"/>
                    <a:pt x="65" y="2705"/>
                  </a:cubicBezTo>
                  <a:lnTo>
                    <a:pt x="5769" y="28823"/>
                  </a:lnTo>
                  <a:lnTo>
                    <a:pt x="52936" y="28823"/>
                  </a:lnTo>
                  <a:lnTo>
                    <a:pt x="58640" y="2705"/>
                  </a:lnTo>
                  <a:cubicBezTo>
                    <a:pt x="58736" y="2189"/>
                    <a:pt x="58335" y="1736"/>
                    <a:pt x="57856" y="1736"/>
                  </a:cubicBezTo>
                  <a:cubicBezTo>
                    <a:pt x="57840" y="1736"/>
                    <a:pt x="57823" y="1736"/>
                    <a:pt x="57806" y="1737"/>
                  </a:cubicBezTo>
                  <a:lnTo>
                    <a:pt x="19312" y="1737"/>
                  </a:lnTo>
                  <a:lnTo>
                    <a:pt x="18878" y="837"/>
                  </a:lnTo>
                  <a:cubicBezTo>
                    <a:pt x="18623" y="327"/>
                    <a:pt x="18126" y="0"/>
                    <a:pt x="1758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6608003" y="2504690"/>
              <a:ext cx="1218090" cy="561389"/>
            </a:xfrm>
            <a:custGeom>
              <a:avLst/>
              <a:gdLst/>
              <a:ahLst/>
              <a:cxnLst/>
              <a:rect l="l" t="t" r="r" b="b"/>
              <a:pathLst>
                <a:path w="59938" h="27624" extrusionOk="0">
                  <a:moveTo>
                    <a:pt x="877" y="1"/>
                  </a:moveTo>
                  <a:cubicBezTo>
                    <a:pt x="371" y="1"/>
                    <a:pt x="0" y="453"/>
                    <a:pt x="97" y="936"/>
                  </a:cubicBezTo>
                  <a:lnTo>
                    <a:pt x="5634" y="26421"/>
                  </a:lnTo>
                  <a:cubicBezTo>
                    <a:pt x="5796" y="27132"/>
                    <a:pt x="6458" y="27624"/>
                    <a:pt x="7197" y="27624"/>
                  </a:cubicBezTo>
                  <a:cubicBezTo>
                    <a:pt x="7221" y="27624"/>
                    <a:pt x="7245" y="27623"/>
                    <a:pt x="7269" y="27622"/>
                  </a:cubicBezTo>
                  <a:lnTo>
                    <a:pt x="52701" y="27622"/>
                  </a:lnTo>
                  <a:cubicBezTo>
                    <a:pt x="52726" y="27623"/>
                    <a:pt x="52750" y="27624"/>
                    <a:pt x="52774" y="27624"/>
                  </a:cubicBezTo>
                  <a:cubicBezTo>
                    <a:pt x="53510" y="27624"/>
                    <a:pt x="54142" y="27132"/>
                    <a:pt x="54336" y="26421"/>
                  </a:cubicBezTo>
                  <a:lnTo>
                    <a:pt x="59873" y="936"/>
                  </a:lnTo>
                  <a:cubicBezTo>
                    <a:pt x="59938" y="453"/>
                    <a:pt x="59566" y="1"/>
                    <a:pt x="59090" y="1"/>
                  </a:cubicBezTo>
                  <a:cubicBezTo>
                    <a:pt x="59073" y="1"/>
                    <a:pt x="59056" y="1"/>
                    <a:pt x="59039" y="2"/>
                  </a:cubicBezTo>
                  <a:lnTo>
                    <a:pt x="931" y="2"/>
                  </a:lnTo>
                  <a:cubicBezTo>
                    <a:pt x="913" y="1"/>
                    <a:pt x="895" y="1"/>
                    <a:pt x="87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6608613" y="2540662"/>
              <a:ext cx="1218151" cy="584373"/>
            </a:xfrm>
            <a:custGeom>
              <a:avLst/>
              <a:gdLst/>
              <a:ahLst/>
              <a:cxnLst/>
              <a:rect l="l" t="t" r="r" b="b"/>
              <a:pathLst>
                <a:path w="59941" h="28755" extrusionOk="0">
                  <a:moveTo>
                    <a:pt x="8907" y="0"/>
                  </a:moveTo>
                  <a:cubicBezTo>
                    <a:pt x="8440" y="0"/>
                    <a:pt x="8039" y="334"/>
                    <a:pt x="8006" y="834"/>
                  </a:cubicBezTo>
                  <a:lnTo>
                    <a:pt x="8006" y="1735"/>
                  </a:lnTo>
                  <a:lnTo>
                    <a:pt x="868" y="1735"/>
                  </a:lnTo>
                  <a:cubicBezTo>
                    <a:pt x="367" y="1735"/>
                    <a:pt x="0" y="2168"/>
                    <a:pt x="34" y="2669"/>
                  </a:cubicBezTo>
                  <a:lnTo>
                    <a:pt x="5871" y="28754"/>
                  </a:lnTo>
                  <a:lnTo>
                    <a:pt x="54072" y="28754"/>
                  </a:lnTo>
                  <a:lnTo>
                    <a:pt x="59876" y="2669"/>
                  </a:lnTo>
                  <a:cubicBezTo>
                    <a:pt x="59941" y="2187"/>
                    <a:pt x="59571" y="1766"/>
                    <a:pt x="59097" y="1766"/>
                  </a:cubicBezTo>
                  <a:cubicBezTo>
                    <a:pt x="59079" y="1766"/>
                    <a:pt x="59061" y="1767"/>
                    <a:pt x="59043" y="1768"/>
                  </a:cubicBezTo>
                  <a:lnTo>
                    <a:pt x="19681" y="1768"/>
                  </a:lnTo>
                  <a:lnTo>
                    <a:pt x="19247" y="834"/>
                  </a:lnTo>
                  <a:cubicBezTo>
                    <a:pt x="18981" y="334"/>
                    <a:pt x="18414" y="0"/>
                    <a:pt x="1784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6595098" y="2604253"/>
              <a:ext cx="1245139" cy="560129"/>
            </a:xfrm>
            <a:custGeom>
              <a:avLst/>
              <a:gdLst/>
              <a:ahLst/>
              <a:cxnLst/>
              <a:rect l="l" t="t" r="r" b="b"/>
              <a:pathLst>
                <a:path w="61269" h="27562" extrusionOk="0">
                  <a:moveTo>
                    <a:pt x="60437" y="0"/>
                  </a:moveTo>
                  <a:cubicBezTo>
                    <a:pt x="60405" y="0"/>
                    <a:pt x="60374" y="2"/>
                    <a:pt x="60341" y="7"/>
                  </a:cubicBezTo>
                  <a:lnTo>
                    <a:pt x="899" y="7"/>
                  </a:lnTo>
                  <a:cubicBezTo>
                    <a:pt x="881" y="6"/>
                    <a:pt x="863" y="5"/>
                    <a:pt x="845" y="5"/>
                  </a:cubicBezTo>
                  <a:cubicBezTo>
                    <a:pt x="370" y="5"/>
                    <a:pt x="1" y="426"/>
                    <a:pt x="65" y="941"/>
                  </a:cubicBezTo>
                  <a:lnTo>
                    <a:pt x="1466" y="7179"/>
                  </a:lnTo>
                  <a:lnTo>
                    <a:pt x="5736" y="26326"/>
                  </a:lnTo>
                  <a:cubicBezTo>
                    <a:pt x="5930" y="27038"/>
                    <a:pt x="6595" y="27561"/>
                    <a:pt x="7335" y="27561"/>
                  </a:cubicBezTo>
                  <a:cubicBezTo>
                    <a:pt x="7358" y="27561"/>
                    <a:pt x="7381" y="27561"/>
                    <a:pt x="7404" y="27560"/>
                  </a:cubicBezTo>
                  <a:lnTo>
                    <a:pt x="53870" y="27560"/>
                  </a:lnTo>
                  <a:cubicBezTo>
                    <a:pt x="53893" y="27561"/>
                    <a:pt x="53916" y="27561"/>
                    <a:pt x="53938" y="27561"/>
                  </a:cubicBezTo>
                  <a:cubicBezTo>
                    <a:pt x="54677" y="27561"/>
                    <a:pt x="55311" y="27038"/>
                    <a:pt x="55538" y="26326"/>
                  </a:cubicBezTo>
                  <a:lnTo>
                    <a:pt x="57606" y="16952"/>
                  </a:lnTo>
                  <a:lnTo>
                    <a:pt x="61175" y="941"/>
                  </a:lnTo>
                  <a:cubicBezTo>
                    <a:pt x="61269" y="441"/>
                    <a:pt x="60895" y="0"/>
                    <a:pt x="604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6624871" y="2750132"/>
              <a:ext cx="1140946" cy="414254"/>
            </a:xfrm>
            <a:custGeom>
              <a:avLst/>
              <a:gdLst/>
              <a:ahLst/>
              <a:cxnLst/>
              <a:rect l="l" t="t" r="r" b="b"/>
              <a:pathLst>
                <a:path w="56142" h="20384" extrusionOk="0">
                  <a:moveTo>
                    <a:pt x="1" y="1"/>
                  </a:moveTo>
                  <a:lnTo>
                    <a:pt x="4271" y="19148"/>
                  </a:lnTo>
                  <a:cubicBezTo>
                    <a:pt x="4465" y="19860"/>
                    <a:pt x="5099" y="20383"/>
                    <a:pt x="5868" y="20383"/>
                  </a:cubicBezTo>
                  <a:cubicBezTo>
                    <a:pt x="5891" y="20383"/>
                    <a:pt x="5915" y="20383"/>
                    <a:pt x="5939" y="20382"/>
                  </a:cubicBezTo>
                  <a:lnTo>
                    <a:pt x="52405" y="20382"/>
                  </a:lnTo>
                  <a:cubicBezTo>
                    <a:pt x="52428" y="20383"/>
                    <a:pt x="52451" y="20383"/>
                    <a:pt x="52473" y="20383"/>
                  </a:cubicBezTo>
                  <a:cubicBezTo>
                    <a:pt x="53212" y="20383"/>
                    <a:pt x="53846" y="19860"/>
                    <a:pt x="54073" y="19148"/>
                  </a:cubicBezTo>
                  <a:lnTo>
                    <a:pt x="56141" y="9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6595057" y="2603033"/>
              <a:ext cx="1245322" cy="561998"/>
            </a:xfrm>
            <a:custGeom>
              <a:avLst/>
              <a:gdLst/>
              <a:ahLst/>
              <a:cxnLst/>
              <a:rect l="l" t="t" r="r" b="b"/>
              <a:pathLst>
                <a:path w="61278" h="27654" fill="none" extrusionOk="0">
                  <a:moveTo>
                    <a:pt x="60343" y="67"/>
                  </a:moveTo>
                  <a:lnTo>
                    <a:pt x="901" y="67"/>
                  </a:lnTo>
                  <a:cubicBezTo>
                    <a:pt x="401" y="33"/>
                    <a:pt x="0" y="467"/>
                    <a:pt x="67" y="1001"/>
                  </a:cubicBezTo>
                  <a:lnTo>
                    <a:pt x="1468" y="7239"/>
                  </a:lnTo>
                  <a:lnTo>
                    <a:pt x="5738" y="26386"/>
                  </a:lnTo>
                  <a:cubicBezTo>
                    <a:pt x="5938" y="27119"/>
                    <a:pt x="6638" y="27653"/>
                    <a:pt x="7406" y="27620"/>
                  </a:cubicBezTo>
                  <a:lnTo>
                    <a:pt x="53872" y="27620"/>
                  </a:lnTo>
                  <a:cubicBezTo>
                    <a:pt x="54639" y="27653"/>
                    <a:pt x="55306" y="27119"/>
                    <a:pt x="55540" y="26386"/>
                  </a:cubicBezTo>
                  <a:lnTo>
                    <a:pt x="57608" y="17012"/>
                  </a:lnTo>
                  <a:lnTo>
                    <a:pt x="61177" y="1001"/>
                  </a:lnTo>
                  <a:cubicBezTo>
                    <a:pt x="61277" y="467"/>
                    <a:pt x="60844" y="0"/>
                    <a:pt x="60343" y="6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6542177" y="3142610"/>
              <a:ext cx="1325942" cy="595266"/>
            </a:xfrm>
            <a:custGeom>
              <a:avLst/>
              <a:gdLst/>
              <a:ahLst/>
              <a:cxnLst/>
              <a:rect l="l" t="t" r="r" b="b"/>
              <a:pathLst>
                <a:path w="65245" h="29291" extrusionOk="0">
                  <a:moveTo>
                    <a:pt x="64274" y="1"/>
                  </a:moveTo>
                  <a:cubicBezTo>
                    <a:pt x="64254" y="1"/>
                    <a:pt x="64234" y="1"/>
                    <a:pt x="64213" y="2"/>
                  </a:cubicBezTo>
                  <a:lnTo>
                    <a:pt x="21449" y="1970"/>
                  </a:lnTo>
                  <a:lnTo>
                    <a:pt x="20915" y="1103"/>
                  </a:lnTo>
                  <a:cubicBezTo>
                    <a:pt x="20600" y="599"/>
                    <a:pt x="20047" y="333"/>
                    <a:pt x="19453" y="333"/>
                  </a:cubicBezTo>
                  <a:cubicBezTo>
                    <a:pt x="19418" y="333"/>
                    <a:pt x="19383" y="334"/>
                    <a:pt x="19348" y="336"/>
                  </a:cubicBezTo>
                  <a:lnTo>
                    <a:pt x="9641" y="770"/>
                  </a:lnTo>
                  <a:cubicBezTo>
                    <a:pt x="9174" y="770"/>
                    <a:pt x="8740" y="1137"/>
                    <a:pt x="8707" y="1604"/>
                  </a:cubicBezTo>
                  <a:lnTo>
                    <a:pt x="8740" y="2538"/>
                  </a:lnTo>
                  <a:lnTo>
                    <a:pt x="1001" y="2904"/>
                  </a:lnTo>
                  <a:cubicBezTo>
                    <a:pt x="434" y="2904"/>
                    <a:pt x="0" y="3371"/>
                    <a:pt x="134" y="3838"/>
                  </a:cubicBezTo>
                  <a:lnTo>
                    <a:pt x="7639" y="29290"/>
                  </a:lnTo>
                  <a:lnTo>
                    <a:pt x="60043" y="26888"/>
                  </a:lnTo>
                  <a:lnTo>
                    <a:pt x="65180" y="870"/>
                  </a:lnTo>
                  <a:cubicBezTo>
                    <a:pt x="65245" y="420"/>
                    <a:pt x="64813" y="1"/>
                    <a:pt x="642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6529963" y="3175838"/>
              <a:ext cx="1353722" cy="606362"/>
            </a:xfrm>
            <a:custGeom>
              <a:avLst/>
              <a:gdLst/>
              <a:ahLst/>
              <a:cxnLst/>
              <a:rect l="l" t="t" r="r" b="b"/>
              <a:pathLst>
                <a:path w="66612" h="29837" extrusionOk="0">
                  <a:moveTo>
                    <a:pt x="65613" y="0"/>
                  </a:moveTo>
                  <a:cubicBezTo>
                    <a:pt x="65591" y="0"/>
                    <a:pt x="65570" y="1"/>
                    <a:pt x="65548" y="2"/>
                  </a:cubicBezTo>
                  <a:lnTo>
                    <a:pt x="1002" y="2971"/>
                  </a:lnTo>
                  <a:cubicBezTo>
                    <a:pt x="435" y="2971"/>
                    <a:pt x="1" y="3438"/>
                    <a:pt x="134" y="3905"/>
                  </a:cubicBezTo>
                  <a:lnTo>
                    <a:pt x="468" y="5072"/>
                  </a:lnTo>
                  <a:lnTo>
                    <a:pt x="7440" y="28722"/>
                  </a:lnTo>
                  <a:cubicBezTo>
                    <a:pt x="7713" y="29390"/>
                    <a:pt x="8372" y="29837"/>
                    <a:pt x="9092" y="29837"/>
                  </a:cubicBezTo>
                  <a:cubicBezTo>
                    <a:pt x="9163" y="29837"/>
                    <a:pt x="9235" y="29832"/>
                    <a:pt x="9308" y="29823"/>
                  </a:cubicBezTo>
                  <a:lnTo>
                    <a:pt x="59777" y="27522"/>
                  </a:lnTo>
                  <a:cubicBezTo>
                    <a:pt x="60578" y="27522"/>
                    <a:pt x="61311" y="26988"/>
                    <a:pt x="61512" y="26221"/>
                  </a:cubicBezTo>
                  <a:lnTo>
                    <a:pt x="65948" y="3871"/>
                  </a:lnTo>
                  <a:lnTo>
                    <a:pt x="66515" y="869"/>
                  </a:lnTo>
                  <a:cubicBezTo>
                    <a:pt x="66612" y="419"/>
                    <a:pt x="66181" y="0"/>
                    <a:pt x="656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539453" y="3254509"/>
              <a:ext cx="1330758" cy="527694"/>
            </a:xfrm>
            <a:custGeom>
              <a:avLst/>
              <a:gdLst/>
              <a:ahLst/>
              <a:cxnLst/>
              <a:rect l="l" t="t" r="r" b="b"/>
              <a:pathLst>
                <a:path w="65482" h="25966" extrusionOk="0">
                  <a:moveTo>
                    <a:pt x="65481" y="0"/>
                  </a:moveTo>
                  <a:lnTo>
                    <a:pt x="1" y="1201"/>
                  </a:lnTo>
                  <a:lnTo>
                    <a:pt x="6973" y="24851"/>
                  </a:lnTo>
                  <a:cubicBezTo>
                    <a:pt x="7246" y="25519"/>
                    <a:pt x="7905" y="25966"/>
                    <a:pt x="8625" y="25966"/>
                  </a:cubicBezTo>
                  <a:cubicBezTo>
                    <a:pt x="8696" y="25966"/>
                    <a:pt x="8768" y="25961"/>
                    <a:pt x="8841" y="25952"/>
                  </a:cubicBezTo>
                  <a:lnTo>
                    <a:pt x="59310" y="23651"/>
                  </a:lnTo>
                  <a:cubicBezTo>
                    <a:pt x="60111" y="23651"/>
                    <a:pt x="60844" y="23117"/>
                    <a:pt x="61045" y="22350"/>
                  </a:cubicBezTo>
                  <a:lnTo>
                    <a:pt x="6548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6529963" y="3175188"/>
              <a:ext cx="1353804" cy="608781"/>
            </a:xfrm>
            <a:custGeom>
              <a:avLst/>
              <a:gdLst/>
              <a:ahLst/>
              <a:cxnLst/>
              <a:rect l="l" t="t" r="r" b="b"/>
              <a:pathLst>
                <a:path w="66616" h="29956" fill="none" extrusionOk="0">
                  <a:moveTo>
                    <a:pt x="66515" y="901"/>
                  </a:moveTo>
                  <a:lnTo>
                    <a:pt x="65948" y="3903"/>
                  </a:lnTo>
                  <a:lnTo>
                    <a:pt x="61512" y="26253"/>
                  </a:lnTo>
                  <a:cubicBezTo>
                    <a:pt x="61311" y="27020"/>
                    <a:pt x="60578" y="27554"/>
                    <a:pt x="59777" y="27554"/>
                  </a:cubicBezTo>
                  <a:lnTo>
                    <a:pt x="9308" y="29855"/>
                  </a:lnTo>
                  <a:cubicBezTo>
                    <a:pt x="8507" y="29955"/>
                    <a:pt x="7740" y="29488"/>
                    <a:pt x="7440" y="28754"/>
                  </a:cubicBezTo>
                  <a:lnTo>
                    <a:pt x="468" y="5104"/>
                  </a:lnTo>
                  <a:lnTo>
                    <a:pt x="134" y="3937"/>
                  </a:lnTo>
                  <a:cubicBezTo>
                    <a:pt x="1" y="3470"/>
                    <a:pt x="435" y="3003"/>
                    <a:pt x="1002" y="3003"/>
                  </a:cubicBezTo>
                  <a:lnTo>
                    <a:pt x="65548" y="34"/>
                  </a:lnTo>
                  <a:cubicBezTo>
                    <a:pt x="66148" y="1"/>
                    <a:pt x="66615" y="434"/>
                    <a:pt x="66515" y="90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6555122" y="3252985"/>
              <a:ext cx="1352361" cy="627925"/>
            </a:xfrm>
            <a:custGeom>
              <a:avLst/>
              <a:gdLst/>
              <a:ahLst/>
              <a:cxnLst/>
              <a:rect l="l" t="t" r="r" b="b"/>
              <a:pathLst>
                <a:path w="66545" h="30898" extrusionOk="0">
                  <a:moveTo>
                    <a:pt x="9943" y="0"/>
                  </a:moveTo>
                  <a:cubicBezTo>
                    <a:pt x="9493" y="0"/>
                    <a:pt x="9098" y="316"/>
                    <a:pt x="9037" y="742"/>
                  </a:cubicBezTo>
                  <a:lnTo>
                    <a:pt x="8970" y="1676"/>
                  </a:lnTo>
                  <a:lnTo>
                    <a:pt x="1098" y="1243"/>
                  </a:lnTo>
                  <a:cubicBezTo>
                    <a:pt x="1076" y="1242"/>
                    <a:pt x="1054" y="1241"/>
                    <a:pt x="1033" y="1241"/>
                  </a:cubicBezTo>
                  <a:cubicBezTo>
                    <a:pt x="462" y="1241"/>
                    <a:pt x="1" y="1660"/>
                    <a:pt x="97" y="2110"/>
                  </a:cubicBezTo>
                  <a:lnTo>
                    <a:pt x="5201" y="28095"/>
                  </a:lnTo>
                  <a:lnTo>
                    <a:pt x="58639" y="30897"/>
                  </a:lnTo>
                  <a:lnTo>
                    <a:pt x="66411" y="5579"/>
                  </a:lnTo>
                  <a:cubicBezTo>
                    <a:pt x="66545" y="5112"/>
                    <a:pt x="66111" y="4645"/>
                    <a:pt x="65511" y="4612"/>
                  </a:cubicBezTo>
                  <a:lnTo>
                    <a:pt x="21946" y="2344"/>
                  </a:lnTo>
                  <a:lnTo>
                    <a:pt x="21479" y="1410"/>
                  </a:lnTo>
                  <a:cubicBezTo>
                    <a:pt x="21179" y="876"/>
                    <a:pt x="20579" y="542"/>
                    <a:pt x="19945" y="509"/>
                  </a:cubicBezTo>
                  <a:lnTo>
                    <a:pt x="10071" y="9"/>
                  </a:lnTo>
                  <a:cubicBezTo>
                    <a:pt x="10028" y="3"/>
                    <a:pt x="9985" y="0"/>
                    <a:pt x="994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6539535" y="3312775"/>
              <a:ext cx="1380162" cy="613699"/>
            </a:xfrm>
            <a:custGeom>
              <a:avLst/>
              <a:gdLst/>
              <a:ahLst/>
              <a:cxnLst/>
              <a:rect l="l" t="t" r="r" b="b"/>
              <a:pathLst>
                <a:path w="67913" h="30198" extrusionOk="0">
                  <a:moveTo>
                    <a:pt x="999" y="0"/>
                  </a:moveTo>
                  <a:cubicBezTo>
                    <a:pt x="431" y="0"/>
                    <a:pt x="1" y="419"/>
                    <a:pt x="97" y="869"/>
                  </a:cubicBezTo>
                  <a:lnTo>
                    <a:pt x="697" y="3972"/>
                  </a:lnTo>
                  <a:lnTo>
                    <a:pt x="5067" y="26187"/>
                  </a:lnTo>
                  <a:cubicBezTo>
                    <a:pt x="5301" y="26955"/>
                    <a:pt x="6001" y="27488"/>
                    <a:pt x="6835" y="27488"/>
                  </a:cubicBezTo>
                  <a:lnTo>
                    <a:pt x="58305" y="30190"/>
                  </a:lnTo>
                  <a:cubicBezTo>
                    <a:pt x="58361" y="30195"/>
                    <a:pt x="58417" y="30197"/>
                    <a:pt x="58473" y="30197"/>
                  </a:cubicBezTo>
                  <a:cubicBezTo>
                    <a:pt x="59241" y="30197"/>
                    <a:pt x="59927" y="29772"/>
                    <a:pt x="60207" y="29056"/>
                  </a:cubicBezTo>
                  <a:lnTo>
                    <a:pt x="66544" y="8541"/>
                  </a:lnTo>
                  <a:lnTo>
                    <a:pt x="67779" y="4405"/>
                  </a:lnTo>
                  <a:cubicBezTo>
                    <a:pt x="67912" y="3938"/>
                    <a:pt x="67478" y="3471"/>
                    <a:pt x="66878" y="3438"/>
                  </a:cubicBezTo>
                  <a:lnTo>
                    <a:pt x="1064" y="2"/>
                  </a:lnTo>
                  <a:cubicBezTo>
                    <a:pt x="1043" y="1"/>
                    <a:pt x="1021" y="0"/>
                    <a:pt x="9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6553700" y="3393478"/>
              <a:ext cx="1337525" cy="532998"/>
            </a:xfrm>
            <a:custGeom>
              <a:avLst/>
              <a:gdLst/>
              <a:ahLst/>
              <a:cxnLst/>
              <a:rect l="l" t="t" r="r" b="b"/>
              <a:pathLst>
                <a:path w="65815" h="26227" extrusionOk="0">
                  <a:moveTo>
                    <a:pt x="0" y="1"/>
                  </a:moveTo>
                  <a:lnTo>
                    <a:pt x="4337" y="22216"/>
                  </a:lnTo>
                  <a:cubicBezTo>
                    <a:pt x="4570" y="22984"/>
                    <a:pt x="5304" y="23517"/>
                    <a:pt x="6105" y="23517"/>
                  </a:cubicBezTo>
                  <a:lnTo>
                    <a:pt x="57608" y="26219"/>
                  </a:lnTo>
                  <a:cubicBezTo>
                    <a:pt x="57662" y="26224"/>
                    <a:pt x="57716" y="26226"/>
                    <a:pt x="57770" y="26226"/>
                  </a:cubicBezTo>
                  <a:cubicBezTo>
                    <a:pt x="58510" y="26226"/>
                    <a:pt x="59199" y="25801"/>
                    <a:pt x="59510" y="25085"/>
                  </a:cubicBezTo>
                  <a:lnTo>
                    <a:pt x="65814" y="45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6539453" y="3312125"/>
              <a:ext cx="1380243" cy="615569"/>
            </a:xfrm>
            <a:custGeom>
              <a:avLst/>
              <a:gdLst/>
              <a:ahLst/>
              <a:cxnLst/>
              <a:rect l="l" t="t" r="r" b="b"/>
              <a:pathLst>
                <a:path w="67917" h="30290" fill="none" extrusionOk="0">
                  <a:moveTo>
                    <a:pt x="67783" y="4437"/>
                  </a:moveTo>
                  <a:lnTo>
                    <a:pt x="66548" y="8573"/>
                  </a:lnTo>
                  <a:lnTo>
                    <a:pt x="60211" y="29088"/>
                  </a:lnTo>
                  <a:cubicBezTo>
                    <a:pt x="59910" y="29855"/>
                    <a:pt x="59143" y="30289"/>
                    <a:pt x="58309" y="30222"/>
                  </a:cubicBezTo>
                  <a:lnTo>
                    <a:pt x="6839" y="27520"/>
                  </a:lnTo>
                  <a:cubicBezTo>
                    <a:pt x="6005" y="27520"/>
                    <a:pt x="5305" y="26987"/>
                    <a:pt x="5071" y="26219"/>
                  </a:cubicBezTo>
                  <a:lnTo>
                    <a:pt x="701" y="4004"/>
                  </a:lnTo>
                  <a:lnTo>
                    <a:pt x="101" y="901"/>
                  </a:lnTo>
                  <a:cubicBezTo>
                    <a:pt x="1" y="434"/>
                    <a:pt x="468" y="1"/>
                    <a:pt x="1068" y="34"/>
                  </a:cubicBezTo>
                  <a:lnTo>
                    <a:pt x="66882" y="3470"/>
                  </a:lnTo>
                  <a:cubicBezTo>
                    <a:pt x="67482" y="3503"/>
                    <a:pt x="67916" y="3970"/>
                    <a:pt x="67783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6527260" y="3400774"/>
              <a:ext cx="1380223" cy="573013"/>
            </a:xfrm>
            <a:custGeom>
              <a:avLst/>
              <a:gdLst/>
              <a:ahLst/>
              <a:cxnLst/>
              <a:rect l="l" t="t" r="r" b="b"/>
              <a:pathLst>
                <a:path w="67916" h="28196" extrusionOk="0">
                  <a:moveTo>
                    <a:pt x="10014" y="0"/>
                  </a:moveTo>
                  <a:cubicBezTo>
                    <a:pt x="9569" y="0"/>
                    <a:pt x="9201" y="318"/>
                    <a:pt x="9140" y="776"/>
                  </a:cubicBezTo>
                  <a:lnTo>
                    <a:pt x="9140" y="1710"/>
                  </a:lnTo>
                  <a:lnTo>
                    <a:pt x="1068" y="1710"/>
                  </a:lnTo>
                  <a:cubicBezTo>
                    <a:pt x="468" y="1710"/>
                    <a:pt x="1" y="2143"/>
                    <a:pt x="101" y="2610"/>
                  </a:cubicBezTo>
                  <a:lnTo>
                    <a:pt x="6672" y="28195"/>
                  </a:lnTo>
                  <a:lnTo>
                    <a:pt x="61244" y="28195"/>
                  </a:lnTo>
                  <a:lnTo>
                    <a:pt x="67816" y="2610"/>
                  </a:lnTo>
                  <a:cubicBezTo>
                    <a:pt x="67916" y="2143"/>
                    <a:pt x="67482" y="1710"/>
                    <a:pt x="66848" y="1710"/>
                  </a:cubicBezTo>
                  <a:lnTo>
                    <a:pt x="22350" y="1710"/>
                  </a:lnTo>
                  <a:lnTo>
                    <a:pt x="21883" y="842"/>
                  </a:lnTo>
                  <a:cubicBezTo>
                    <a:pt x="21534" y="304"/>
                    <a:pt x="20975" y="6"/>
                    <a:pt x="20377" y="6"/>
                  </a:cubicBezTo>
                  <a:cubicBezTo>
                    <a:pt x="20345" y="6"/>
                    <a:pt x="20314" y="7"/>
                    <a:pt x="20282" y="8"/>
                  </a:cubicBezTo>
                  <a:lnTo>
                    <a:pt x="10141" y="8"/>
                  </a:lnTo>
                  <a:cubicBezTo>
                    <a:pt x="10098" y="3"/>
                    <a:pt x="10056" y="0"/>
                    <a:pt x="100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6512343" y="3472108"/>
              <a:ext cx="1410056" cy="550496"/>
            </a:xfrm>
            <a:custGeom>
              <a:avLst/>
              <a:gdLst/>
              <a:ahLst/>
              <a:cxnLst/>
              <a:rect l="l" t="t" r="r" b="b"/>
              <a:pathLst>
                <a:path w="69384" h="27088" extrusionOk="0">
                  <a:moveTo>
                    <a:pt x="1101" y="1"/>
                  </a:moveTo>
                  <a:cubicBezTo>
                    <a:pt x="468" y="1"/>
                    <a:pt x="1" y="468"/>
                    <a:pt x="134" y="935"/>
                  </a:cubicBezTo>
                  <a:lnTo>
                    <a:pt x="6539" y="25886"/>
                  </a:lnTo>
                  <a:cubicBezTo>
                    <a:pt x="6739" y="26587"/>
                    <a:pt x="7506" y="27087"/>
                    <a:pt x="8440" y="27087"/>
                  </a:cubicBezTo>
                  <a:lnTo>
                    <a:pt x="60978" y="27087"/>
                  </a:lnTo>
                  <a:cubicBezTo>
                    <a:pt x="61878" y="27087"/>
                    <a:pt x="62679" y="26553"/>
                    <a:pt x="62846" y="25886"/>
                  </a:cubicBezTo>
                  <a:lnTo>
                    <a:pt x="69250" y="935"/>
                  </a:lnTo>
                  <a:cubicBezTo>
                    <a:pt x="69384" y="468"/>
                    <a:pt x="68917" y="1"/>
                    <a:pt x="68316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6513704" y="3524277"/>
              <a:ext cx="1407333" cy="572200"/>
            </a:xfrm>
            <a:custGeom>
              <a:avLst/>
              <a:gdLst/>
              <a:ahLst/>
              <a:cxnLst/>
              <a:rect l="l" t="t" r="r" b="b"/>
              <a:pathLst>
                <a:path w="69250" h="28156" extrusionOk="0">
                  <a:moveTo>
                    <a:pt x="10272" y="0"/>
                  </a:moveTo>
                  <a:cubicBezTo>
                    <a:pt x="9799" y="0"/>
                    <a:pt x="9371" y="326"/>
                    <a:pt x="9307" y="803"/>
                  </a:cubicBezTo>
                  <a:lnTo>
                    <a:pt x="9307" y="1704"/>
                  </a:lnTo>
                  <a:lnTo>
                    <a:pt x="1101" y="1704"/>
                  </a:lnTo>
                  <a:cubicBezTo>
                    <a:pt x="467" y="1704"/>
                    <a:pt x="0" y="2171"/>
                    <a:pt x="134" y="2638"/>
                  </a:cubicBezTo>
                  <a:lnTo>
                    <a:pt x="6839" y="28156"/>
                  </a:lnTo>
                  <a:lnTo>
                    <a:pt x="62445" y="28156"/>
                  </a:lnTo>
                  <a:lnTo>
                    <a:pt x="69116" y="2638"/>
                  </a:lnTo>
                  <a:cubicBezTo>
                    <a:pt x="69250" y="2137"/>
                    <a:pt x="68783" y="1704"/>
                    <a:pt x="68149" y="1704"/>
                  </a:cubicBezTo>
                  <a:lnTo>
                    <a:pt x="22783" y="1704"/>
                  </a:lnTo>
                  <a:lnTo>
                    <a:pt x="22283" y="836"/>
                  </a:lnTo>
                  <a:cubicBezTo>
                    <a:pt x="21933" y="327"/>
                    <a:pt x="21340" y="0"/>
                    <a:pt x="20736" y="0"/>
                  </a:cubicBezTo>
                  <a:cubicBezTo>
                    <a:pt x="20707" y="0"/>
                    <a:pt x="20678" y="1"/>
                    <a:pt x="20648" y="3"/>
                  </a:cubicBezTo>
                  <a:lnTo>
                    <a:pt x="10341" y="3"/>
                  </a:lnTo>
                  <a:cubicBezTo>
                    <a:pt x="10318" y="1"/>
                    <a:pt x="10295" y="0"/>
                    <a:pt x="1027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6498787" y="3596851"/>
              <a:ext cx="1437167" cy="548443"/>
            </a:xfrm>
            <a:custGeom>
              <a:avLst/>
              <a:gdLst/>
              <a:ahLst/>
              <a:cxnLst/>
              <a:rect l="l" t="t" r="r" b="b"/>
              <a:pathLst>
                <a:path w="70718" h="26987" extrusionOk="0">
                  <a:moveTo>
                    <a:pt x="1101" y="1"/>
                  </a:moveTo>
                  <a:cubicBezTo>
                    <a:pt x="468" y="1"/>
                    <a:pt x="1" y="434"/>
                    <a:pt x="134" y="935"/>
                  </a:cubicBezTo>
                  <a:lnTo>
                    <a:pt x="6672" y="25786"/>
                  </a:lnTo>
                  <a:cubicBezTo>
                    <a:pt x="6839" y="26486"/>
                    <a:pt x="7639" y="26987"/>
                    <a:pt x="8573" y="26987"/>
                  </a:cubicBezTo>
                  <a:lnTo>
                    <a:pt x="62145" y="26987"/>
                  </a:lnTo>
                  <a:cubicBezTo>
                    <a:pt x="63079" y="26987"/>
                    <a:pt x="63879" y="26486"/>
                    <a:pt x="64080" y="25786"/>
                  </a:cubicBezTo>
                  <a:lnTo>
                    <a:pt x="70584" y="935"/>
                  </a:lnTo>
                  <a:cubicBezTo>
                    <a:pt x="70718" y="434"/>
                    <a:pt x="70251" y="1"/>
                    <a:pt x="6961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extrusionOk="0">
                  <a:moveTo>
                    <a:pt x="0" y="1"/>
                  </a:moveTo>
                  <a:lnTo>
                    <a:pt x="16479" y="46768"/>
                  </a:lnTo>
                  <a:lnTo>
                    <a:pt x="91866" y="46768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6116450" y="3779209"/>
              <a:ext cx="2201841" cy="950443"/>
            </a:xfrm>
            <a:custGeom>
              <a:avLst/>
              <a:gdLst/>
              <a:ahLst/>
              <a:cxnLst/>
              <a:rect l="l" t="t" r="r" b="b"/>
              <a:pathLst>
                <a:path w="108345" h="46768" fill="none" extrusionOk="0">
                  <a:moveTo>
                    <a:pt x="91866" y="46768"/>
                  </a:moveTo>
                  <a:lnTo>
                    <a:pt x="16479" y="46768"/>
                  </a:lnTo>
                  <a:lnTo>
                    <a:pt x="0" y="1"/>
                  </a:lnTo>
                  <a:lnTo>
                    <a:pt x="10834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116450" y="3653796"/>
              <a:ext cx="2201841" cy="125430"/>
            </a:xfrm>
            <a:custGeom>
              <a:avLst/>
              <a:gdLst/>
              <a:ahLst/>
              <a:cxnLst/>
              <a:rect l="l" t="t" r="r" b="b"/>
              <a:pathLst>
                <a:path w="108345" h="6172" extrusionOk="0">
                  <a:moveTo>
                    <a:pt x="1434" y="1"/>
                  </a:moveTo>
                  <a:lnTo>
                    <a:pt x="0" y="6172"/>
                  </a:lnTo>
                  <a:lnTo>
                    <a:pt x="108344" y="6172"/>
                  </a:lnTo>
                  <a:lnTo>
                    <a:pt x="10691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6664196" y="4214448"/>
              <a:ext cx="1106357" cy="203388"/>
            </a:xfrm>
            <a:custGeom>
              <a:avLst/>
              <a:gdLst/>
              <a:ahLst/>
              <a:cxnLst/>
              <a:rect l="l" t="t" r="r" b="b"/>
              <a:pathLst>
                <a:path w="54440" h="10008" extrusionOk="0">
                  <a:moveTo>
                    <a:pt x="1068" y="0"/>
                  </a:moveTo>
                  <a:lnTo>
                    <a:pt x="1" y="10007"/>
                  </a:lnTo>
                  <a:lnTo>
                    <a:pt x="54440" y="10007"/>
                  </a:lnTo>
                  <a:lnTo>
                    <a:pt x="53372" y="0"/>
                  </a:lnTo>
                  <a:lnTo>
                    <a:pt x="50970" y="0"/>
                  </a:lnTo>
                  <a:lnTo>
                    <a:pt x="51671" y="7139"/>
                  </a:lnTo>
                  <a:lnTo>
                    <a:pt x="2769" y="713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6664196" y="4417821"/>
              <a:ext cx="1106357" cy="46112"/>
            </a:xfrm>
            <a:custGeom>
              <a:avLst/>
              <a:gdLst/>
              <a:ahLst/>
              <a:cxnLst/>
              <a:rect l="l" t="t" r="r" b="b"/>
              <a:pathLst>
                <a:path w="54440" h="2269" extrusionOk="0">
                  <a:moveTo>
                    <a:pt x="1" y="0"/>
                  </a:moveTo>
                  <a:lnTo>
                    <a:pt x="434" y="2269"/>
                  </a:lnTo>
                  <a:lnTo>
                    <a:pt x="54006" y="2269"/>
                  </a:lnTo>
                  <a:lnTo>
                    <a:pt x="54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7693272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334" y="0"/>
                  </a:moveTo>
                  <a:lnTo>
                    <a:pt x="1" y="2669"/>
                  </a:lnTo>
                  <a:lnTo>
                    <a:pt x="334" y="7139"/>
                  </a:lnTo>
                  <a:lnTo>
                    <a:pt x="1035" y="7139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6720470" y="4214448"/>
              <a:ext cx="21034" cy="145082"/>
            </a:xfrm>
            <a:custGeom>
              <a:avLst/>
              <a:gdLst/>
              <a:ahLst/>
              <a:cxnLst/>
              <a:rect l="l" t="t" r="r" b="b"/>
              <a:pathLst>
                <a:path w="1035" h="7139" extrusionOk="0">
                  <a:moveTo>
                    <a:pt x="701" y="0"/>
                  </a:moveTo>
                  <a:lnTo>
                    <a:pt x="0" y="7139"/>
                  </a:lnTo>
                  <a:lnTo>
                    <a:pt x="701" y="7139"/>
                  </a:lnTo>
                  <a:lnTo>
                    <a:pt x="1034" y="2669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6826902" y="3940554"/>
              <a:ext cx="780953" cy="172213"/>
            </a:xfrm>
            <a:custGeom>
              <a:avLst/>
              <a:gdLst/>
              <a:ahLst/>
              <a:cxnLst/>
              <a:rect l="l" t="t" r="r" b="b"/>
              <a:pathLst>
                <a:path w="38428" h="8474" extrusionOk="0">
                  <a:moveTo>
                    <a:pt x="0" y="1"/>
                  </a:moveTo>
                  <a:lnTo>
                    <a:pt x="1668" y="8474"/>
                  </a:lnTo>
                  <a:lnTo>
                    <a:pt x="36760" y="8474"/>
                  </a:lnTo>
                  <a:lnTo>
                    <a:pt x="3842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6847916" y="2380984"/>
              <a:ext cx="1264974" cy="714214"/>
            </a:xfrm>
            <a:custGeom>
              <a:avLst/>
              <a:gdLst/>
              <a:ahLst/>
              <a:cxnLst/>
              <a:rect l="l" t="t" r="r" b="b"/>
              <a:pathLst>
                <a:path w="62245" h="35144" extrusionOk="0">
                  <a:moveTo>
                    <a:pt x="9373" y="0"/>
                  </a:moveTo>
                  <a:cubicBezTo>
                    <a:pt x="8966" y="0"/>
                    <a:pt x="8595" y="308"/>
                    <a:pt x="8507" y="719"/>
                  </a:cubicBezTo>
                  <a:lnTo>
                    <a:pt x="8406" y="1653"/>
                  </a:lnTo>
                  <a:lnTo>
                    <a:pt x="1001" y="719"/>
                  </a:lnTo>
                  <a:cubicBezTo>
                    <a:pt x="935" y="702"/>
                    <a:pt x="870" y="694"/>
                    <a:pt x="807" y="694"/>
                  </a:cubicBezTo>
                  <a:cubicBezTo>
                    <a:pt x="359" y="694"/>
                    <a:pt x="0" y="1085"/>
                    <a:pt x="0" y="1553"/>
                  </a:cubicBezTo>
                  <a:lnTo>
                    <a:pt x="2636" y="28705"/>
                  </a:lnTo>
                  <a:lnTo>
                    <a:pt x="52671" y="35143"/>
                  </a:lnTo>
                  <a:lnTo>
                    <a:pt x="62111" y="9558"/>
                  </a:lnTo>
                  <a:cubicBezTo>
                    <a:pt x="62245" y="9025"/>
                    <a:pt x="61878" y="8524"/>
                    <a:pt x="61344" y="8491"/>
                  </a:cubicBezTo>
                  <a:lnTo>
                    <a:pt x="20515" y="3221"/>
                  </a:lnTo>
                  <a:lnTo>
                    <a:pt x="20182" y="2253"/>
                  </a:lnTo>
                  <a:cubicBezTo>
                    <a:pt x="19948" y="1686"/>
                    <a:pt x="19448" y="1286"/>
                    <a:pt x="18814" y="1219"/>
                  </a:cubicBezTo>
                  <a:lnTo>
                    <a:pt x="9541" y="18"/>
                  </a:lnTo>
                  <a:cubicBezTo>
                    <a:pt x="9484" y="6"/>
                    <a:pt x="9428" y="0"/>
                    <a:pt x="937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6847916" y="2379317"/>
              <a:ext cx="1264974" cy="715880"/>
            </a:xfrm>
            <a:custGeom>
              <a:avLst/>
              <a:gdLst/>
              <a:ahLst/>
              <a:cxnLst/>
              <a:rect l="l" t="t" r="r" b="b"/>
              <a:pathLst>
                <a:path w="62245" h="35226" fill="none" extrusionOk="0">
                  <a:moveTo>
                    <a:pt x="20515" y="3303"/>
                  </a:moveTo>
                  <a:lnTo>
                    <a:pt x="20182" y="2335"/>
                  </a:lnTo>
                  <a:cubicBezTo>
                    <a:pt x="19948" y="1768"/>
                    <a:pt x="19448" y="1368"/>
                    <a:pt x="18814" y="1301"/>
                  </a:cubicBezTo>
                  <a:lnTo>
                    <a:pt x="9541" y="100"/>
                  </a:lnTo>
                  <a:cubicBezTo>
                    <a:pt x="9074" y="0"/>
                    <a:pt x="8607" y="334"/>
                    <a:pt x="8507" y="801"/>
                  </a:cubicBezTo>
                  <a:lnTo>
                    <a:pt x="8406" y="1735"/>
                  </a:lnTo>
                  <a:lnTo>
                    <a:pt x="1001" y="801"/>
                  </a:lnTo>
                  <a:cubicBezTo>
                    <a:pt x="467" y="667"/>
                    <a:pt x="0" y="1101"/>
                    <a:pt x="0" y="1635"/>
                  </a:cubicBezTo>
                  <a:lnTo>
                    <a:pt x="2636" y="28787"/>
                  </a:lnTo>
                  <a:lnTo>
                    <a:pt x="52671" y="35225"/>
                  </a:lnTo>
                  <a:lnTo>
                    <a:pt x="62111" y="9640"/>
                  </a:lnTo>
                  <a:cubicBezTo>
                    <a:pt x="62245" y="9107"/>
                    <a:pt x="61878" y="8606"/>
                    <a:pt x="61344" y="8573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6830357" y="2423052"/>
              <a:ext cx="1292023" cy="711958"/>
            </a:xfrm>
            <a:custGeom>
              <a:avLst/>
              <a:gdLst/>
              <a:ahLst/>
              <a:cxnLst/>
              <a:rect l="l" t="t" r="r" b="b"/>
              <a:pathLst>
                <a:path w="63576" h="35033" extrusionOk="0">
                  <a:moveTo>
                    <a:pt x="866" y="1"/>
                  </a:moveTo>
                  <a:cubicBezTo>
                    <a:pt x="399" y="1"/>
                    <a:pt x="1" y="372"/>
                    <a:pt x="31" y="850"/>
                  </a:cubicBezTo>
                  <a:lnTo>
                    <a:pt x="2599" y="27336"/>
                  </a:lnTo>
                  <a:cubicBezTo>
                    <a:pt x="2699" y="28103"/>
                    <a:pt x="3333" y="28704"/>
                    <a:pt x="4133" y="28804"/>
                  </a:cubicBezTo>
                  <a:lnTo>
                    <a:pt x="52368" y="35008"/>
                  </a:lnTo>
                  <a:cubicBezTo>
                    <a:pt x="52461" y="35024"/>
                    <a:pt x="52555" y="35032"/>
                    <a:pt x="52648" y="35032"/>
                  </a:cubicBezTo>
                  <a:cubicBezTo>
                    <a:pt x="53322" y="35032"/>
                    <a:pt x="53972" y="34623"/>
                    <a:pt x="54236" y="34007"/>
                  </a:cubicBezTo>
                  <a:lnTo>
                    <a:pt x="54903" y="32206"/>
                  </a:lnTo>
                  <a:lnTo>
                    <a:pt x="63442" y="9023"/>
                  </a:lnTo>
                  <a:cubicBezTo>
                    <a:pt x="63576" y="8489"/>
                    <a:pt x="63209" y="7989"/>
                    <a:pt x="62675" y="7955"/>
                  </a:cubicBezTo>
                  <a:lnTo>
                    <a:pt x="42061" y="5320"/>
                  </a:lnTo>
                  <a:lnTo>
                    <a:pt x="1031" y="16"/>
                  </a:lnTo>
                  <a:cubicBezTo>
                    <a:pt x="976" y="6"/>
                    <a:pt x="921" y="1"/>
                    <a:pt x="866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7489900" y="2531171"/>
              <a:ext cx="632497" cy="546411"/>
            </a:xfrm>
            <a:custGeom>
              <a:avLst/>
              <a:gdLst/>
              <a:ahLst/>
              <a:cxnLst/>
              <a:rect l="l" t="t" r="r" b="b"/>
              <a:pathLst>
                <a:path w="31123" h="26887" extrusionOk="0">
                  <a:moveTo>
                    <a:pt x="9608" y="0"/>
                  </a:moveTo>
                  <a:cubicBezTo>
                    <a:pt x="9407" y="1435"/>
                    <a:pt x="9141" y="3669"/>
                    <a:pt x="9307" y="4370"/>
                  </a:cubicBezTo>
                  <a:cubicBezTo>
                    <a:pt x="9307" y="4370"/>
                    <a:pt x="1" y="8740"/>
                    <a:pt x="1802" y="13743"/>
                  </a:cubicBezTo>
                  <a:cubicBezTo>
                    <a:pt x="1802" y="13743"/>
                    <a:pt x="3003" y="15745"/>
                    <a:pt x="4971" y="16112"/>
                  </a:cubicBezTo>
                  <a:cubicBezTo>
                    <a:pt x="6939" y="16445"/>
                    <a:pt x="14044" y="17579"/>
                    <a:pt x="15145" y="19748"/>
                  </a:cubicBezTo>
                  <a:cubicBezTo>
                    <a:pt x="16179" y="21682"/>
                    <a:pt x="16412" y="25452"/>
                    <a:pt x="22450" y="26886"/>
                  </a:cubicBezTo>
                  <a:lnTo>
                    <a:pt x="30989" y="3703"/>
                  </a:lnTo>
                  <a:cubicBezTo>
                    <a:pt x="31123" y="3169"/>
                    <a:pt x="30756" y="2669"/>
                    <a:pt x="30222" y="2635"/>
                  </a:cubicBezTo>
                  <a:lnTo>
                    <a:pt x="960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6830296" y="2421345"/>
              <a:ext cx="1292084" cy="715880"/>
            </a:xfrm>
            <a:custGeom>
              <a:avLst/>
              <a:gdLst/>
              <a:ahLst/>
              <a:cxnLst/>
              <a:rect l="l" t="t" r="r" b="b"/>
              <a:pathLst>
                <a:path w="63579" h="35226" fill="none" extrusionOk="0">
                  <a:moveTo>
                    <a:pt x="63445" y="9107"/>
                  </a:moveTo>
                  <a:lnTo>
                    <a:pt x="54906" y="32290"/>
                  </a:lnTo>
                  <a:lnTo>
                    <a:pt x="54239" y="34091"/>
                  </a:lnTo>
                  <a:cubicBezTo>
                    <a:pt x="53939" y="34792"/>
                    <a:pt x="53138" y="35226"/>
                    <a:pt x="52371" y="35092"/>
                  </a:cubicBezTo>
                  <a:lnTo>
                    <a:pt x="4136" y="28888"/>
                  </a:lnTo>
                  <a:cubicBezTo>
                    <a:pt x="3336" y="28788"/>
                    <a:pt x="2702" y="28187"/>
                    <a:pt x="2602" y="27420"/>
                  </a:cubicBezTo>
                  <a:lnTo>
                    <a:pt x="34" y="934"/>
                  </a:lnTo>
                  <a:cubicBezTo>
                    <a:pt x="0" y="401"/>
                    <a:pt x="501" y="0"/>
                    <a:pt x="1034" y="100"/>
                  </a:cubicBezTo>
                  <a:lnTo>
                    <a:pt x="42064" y="5404"/>
                  </a:lnTo>
                  <a:lnTo>
                    <a:pt x="62678" y="8039"/>
                  </a:lnTo>
                  <a:cubicBezTo>
                    <a:pt x="63212" y="8073"/>
                    <a:pt x="63579" y="8573"/>
                    <a:pt x="63445" y="9107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7015357" y="2585393"/>
              <a:ext cx="147806" cy="348470"/>
            </a:xfrm>
            <a:custGeom>
              <a:avLst/>
              <a:gdLst/>
              <a:ahLst/>
              <a:cxnLst/>
              <a:rect l="l" t="t" r="r" b="b"/>
              <a:pathLst>
                <a:path w="7273" h="17147" extrusionOk="0">
                  <a:moveTo>
                    <a:pt x="1" y="1"/>
                  </a:moveTo>
                  <a:lnTo>
                    <a:pt x="634" y="16379"/>
                  </a:lnTo>
                  <a:lnTo>
                    <a:pt x="6572" y="17146"/>
                  </a:lnTo>
                  <a:lnTo>
                    <a:pt x="7273" y="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7058076" y="2634209"/>
              <a:ext cx="46112" cy="259661"/>
            </a:xfrm>
            <a:custGeom>
              <a:avLst/>
              <a:gdLst/>
              <a:ahLst/>
              <a:cxnLst/>
              <a:rect l="l" t="t" r="r" b="b"/>
              <a:pathLst>
                <a:path w="2269" h="12777" fill="none" extrusionOk="0">
                  <a:moveTo>
                    <a:pt x="1501" y="12776"/>
                  </a:moveTo>
                  <a:cubicBezTo>
                    <a:pt x="1668" y="12176"/>
                    <a:pt x="1568" y="11575"/>
                    <a:pt x="1234" y="11075"/>
                  </a:cubicBezTo>
                  <a:cubicBezTo>
                    <a:pt x="867" y="10575"/>
                    <a:pt x="467" y="10108"/>
                    <a:pt x="0" y="9741"/>
                  </a:cubicBezTo>
                  <a:cubicBezTo>
                    <a:pt x="701" y="10141"/>
                    <a:pt x="1468" y="10375"/>
                    <a:pt x="2268" y="10475"/>
                  </a:cubicBezTo>
                  <a:cubicBezTo>
                    <a:pt x="2268" y="9641"/>
                    <a:pt x="1435" y="9040"/>
                    <a:pt x="701" y="8573"/>
                  </a:cubicBezTo>
                  <a:cubicBezTo>
                    <a:pt x="1034" y="8440"/>
                    <a:pt x="1401" y="8473"/>
                    <a:pt x="1701" y="8673"/>
                  </a:cubicBezTo>
                  <a:cubicBezTo>
                    <a:pt x="1735" y="8373"/>
                    <a:pt x="1635" y="8140"/>
                    <a:pt x="1435" y="7940"/>
                  </a:cubicBezTo>
                  <a:cubicBezTo>
                    <a:pt x="1501" y="8040"/>
                    <a:pt x="1668" y="7906"/>
                    <a:pt x="1635" y="7806"/>
                  </a:cubicBezTo>
                  <a:cubicBezTo>
                    <a:pt x="1635" y="7673"/>
                    <a:pt x="1568" y="7573"/>
                    <a:pt x="1501" y="7473"/>
                  </a:cubicBezTo>
                  <a:cubicBezTo>
                    <a:pt x="1401" y="7206"/>
                    <a:pt x="1334" y="6939"/>
                    <a:pt x="1368" y="6672"/>
                  </a:cubicBezTo>
                  <a:cubicBezTo>
                    <a:pt x="1368" y="5671"/>
                    <a:pt x="1401" y="4704"/>
                    <a:pt x="1401" y="3736"/>
                  </a:cubicBezTo>
                  <a:cubicBezTo>
                    <a:pt x="1435" y="3903"/>
                    <a:pt x="1568" y="4037"/>
                    <a:pt x="1768" y="4103"/>
                  </a:cubicBezTo>
                  <a:cubicBezTo>
                    <a:pt x="1768" y="3703"/>
                    <a:pt x="1701" y="3336"/>
                    <a:pt x="1668" y="2936"/>
                  </a:cubicBezTo>
                  <a:cubicBezTo>
                    <a:pt x="1568" y="1969"/>
                    <a:pt x="1501" y="968"/>
                    <a:pt x="140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7518636" y="2314974"/>
              <a:ext cx="1625373" cy="1353052"/>
            </a:xfrm>
            <a:custGeom>
              <a:avLst/>
              <a:gdLst/>
              <a:ahLst/>
              <a:cxnLst/>
              <a:rect l="l" t="t" r="r" b="b"/>
              <a:pathLst>
                <a:path w="79979" h="66579" extrusionOk="0">
                  <a:moveTo>
                    <a:pt x="17749" y="1"/>
                  </a:moveTo>
                  <a:cubicBezTo>
                    <a:pt x="17046" y="1"/>
                    <a:pt x="15245" y="610"/>
                    <a:pt x="12530" y="2499"/>
                  </a:cubicBezTo>
                  <a:cubicBezTo>
                    <a:pt x="9494" y="4634"/>
                    <a:pt x="6359" y="5301"/>
                    <a:pt x="5692" y="6002"/>
                  </a:cubicBezTo>
                  <a:cubicBezTo>
                    <a:pt x="5025" y="6702"/>
                    <a:pt x="4624" y="8603"/>
                    <a:pt x="4624" y="8603"/>
                  </a:cubicBezTo>
                  <a:cubicBezTo>
                    <a:pt x="4861" y="8581"/>
                    <a:pt x="5097" y="8571"/>
                    <a:pt x="5332" y="8571"/>
                  </a:cubicBezTo>
                  <a:cubicBezTo>
                    <a:pt x="6161" y="8571"/>
                    <a:pt x="6981" y="8703"/>
                    <a:pt x="7760" y="8937"/>
                  </a:cubicBezTo>
                  <a:cubicBezTo>
                    <a:pt x="9061" y="9437"/>
                    <a:pt x="12530" y="10905"/>
                    <a:pt x="12530" y="10905"/>
                  </a:cubicBezTo>
                  <a:cubicBezTo>
                    <a:pt x="12530" y="10905"/>
                    <a:pt x="12363" y="15108"/>
                    <a:pt x="12864" y="16843"/>
                  </a:cubicBezTo>
                  <a:cubicBezTo>
                    <a:pt x="12864" y="16843"/>
                    <a:pt x="10510" y="17851"/>
                    <a:pt x="9288" y="17851"/>
                  </a:cubicBezTo>
                  <a:cubicBezTo>
                    <a:pt x="9069" y="17851"/>
                    <a:pt x="8887" y="17819"/>
                    <a:pt x="8761" y="17743"/>
                  </a:cubicBezTo>
                  <a:cubicBezTo>
                    <a:pt x="8657" y="17685"/>
                    <a:pt x="8468" y="17657"/>
                    <a:pt x="8216" y="17657"/>
                  </a:cubicBezTo>
                  <a:cubicBezTo>
                    <a:pt x="6447" y="17657"/>
                    <a:pt x="1552" y="19044"/>
                    <a:pt x="822" y="21146"/>
                  </a:cubicBezTo>
                  <a:cubicBezTo>
                    <a:pt x="0" y="23478"/>
                    <a:pt x="150" y="25584"/>
                    <a:pt x="2129" y="25584"/>
                  </a:cubicBezTo>
                  <a:cubicBezTo>
                    <a:pt x="2160" y="25584"/>
                    <a:pt x="2191" y="25583"/>
                    <a:pt x="2223" y="25582"/>
                  </a:cubicBezTo>
                  <a:cubicBezTo>
                    <a:pt x="3557" y="25539"/>
                    <a:pt x="5433" y="25329"/>
                    <a:pt x="6955" y="25329"/>
                  </a:cubicBezTo>
                  <a:cubicBezTo>
                    <a:pt x="7791" y="25329"/>
                    <a:pt x="8521" y="25393"/>
                    <a:pt x="8994" y="25582"/>
                  </a:cubicBezTo>
                  <a:cubicBezTo>
                    <a:pt x="10295" y="26083"/>
                    <a:pt x="12296" y="25415"/>
                    <a:pt x="13697" y="26316"/>
                  </a:cubicBezTo>
                  <a:cubicBezTo>
                    <a:pt x="15080" y="27238"/>
                    <a:pt x="21208" y="29720"/>
                    <a:pt x="25889" y="29720"/>
                  </a:cubicBezTo>
                  <a:cubicBezTo>
                    <a:pt x="25951" y="29720"/>
                    <a:pt x="26012" y="29719"/>
                    <a:pt x="26073" y="29719"/>
                  </a:cubicBezTo>
                  <a:cubicBezTo>
                    <a:pt x="26329" y="29713"/>
                    <a:pt x="26574" y="29710"/>
                    <a:pt x="26806" y="29710"/>
                  </a:cubicBezTo>
                  <a:cubicBezTo>
                    <a:pt x="30840" y="29710"/>
                    <a:pt x="31407" y="30516"/>
                    <a:pt x="32511" y="31620"/>
                  </a:cubicBezTo>
                  <a:cubicBezTo>
                    <a:pt x="33645" y="32754"/>
                    <a:pt x="35213" y="32687"/>
                    <a:pt x="37381" y="34589"/>
                  </a:cubicBezTo>
                  <a:cubicBezTo>
                    <a:pt x="39516" y="36490"/>
                    <a:pt x="73173" y="66578"/>
                    <a:pt x="73173" y="66578"/>
                  </a:cubicBezTo>
                  <a:cubicBezTo>
                    <a:pt x="79978" y="51467"/>
                    <a:pt x="75675" y="34589"/>
                    <a:pt x="75675" y="34589"/>
                  </a:cubicBezTo>
                  <a:cubicBezTo>
                    <a:pt x="75675" y="34589"/>
                    <a:pt x="48322" y="19911"/>
                    <a:pt x="47588" y="18410"/>
                  </a:cubicBezTo>
                  <a:cubicBezTo>
                    <a:pt x="46854" y="16943"/>
                    <a:pt x="44853" y="15842"/>
                    <a:pt x="44853" y="15842"/>
                  </a:cubicBezTo>
                  <a:cubicBezTo>
                    <a:pt x="44853" y="15842"/>
                    <a:pt x="44786" y="13040"/>
                    <a:pt x="44019" y="11906"/>
                  </a:cubicBezTo>
                  <a:cubicBezTo>
                    <a:pt x="43285" y="10738"/>
                    <a:pt x="41651" y="7202"/>
                    <a:pt x="40083" y="6435"/>
                  </a:cubicBezTo>
                  <a:cubicBezTo>
                    <a:pt x="39082" y="6002"/>
                    <a:pt x="38082" y="5668"/>
                    <a:pt x="37014" y="5468"/>
                  </a:cubicBezTo>
                  <a:cubicBezTo>
                    <a:pt x="37014" y="5468"/>
                    <a:pt x="34512" y="3633"/>
                    <a:pt x="33879" y="3633"/>
                  </a:cubicBezTo>
                  <a:cubicBezTo>
                    <a:pt x="32478" y="3633"/>
                    <a:pt x="32144" y="3400"/>
                    <a:pt x="31077" y="3166"/>
                  </a:cubicBezTo>
                  <a:cubicBezTo>
                    <a:pt x="30009" y="2899"/>
                    <a:pt x="27607" y="865"/>
                    <a:pt x="26306" y="598"/>
                  </a:cubicBezTo>
                  <a:cubicBezTo>
                    <a:pt x="26122" y="561"/>
                    <a:pt x="25939" y="545"/>
                    <a:pt x="25757" y="545"/>
                  </a:cubicBezTo>
                  <a:cubicBezTo>
                    <a:pt x="24620" y="545"/>
                    <a:pt x="23542" y="1165"/>
                    <a:pt x="22737" y="1165"/>
                  </a:cubicBezTo>
                  <a:cubicBezTo>
                    <a:pt x="21837" y="1165"/>
                    <a:pt x="18434" y="197"/>
                    <a:pt x="17967" y="31"/>
                  </a:cubicBezTo>
                  <a:cubicBezTo>
                    <a:pt x="17913" y="11"/>
                    <a:pt x="17840" y="1"/>
                    <a:pt x="177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8853878" y="29074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7773954" y="2461341"/>
              <a:ext cx="7479" cy="75275"/>
            </a:xfrm>
            <a:custGeom>
              <a:avLst/>
              <a:gdLst/>
              <a:ahLst/>
              <a:cxnLst/>
              <a:rect l="l" t="t" r="r" b="b"/>
              <a:pathLst>
                <a:path w="368" h="3704" fill="none" extrusionOk="0">
                  <a:moveTo>
                    <a:pt x="0" y="3703"/>
                  </a:moveTo>
                  <a:cubicBezTo>
                    <a:pt x="0" y="3703"/>
                    <a:pt x="367" y="467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980720" y="2375253"/>
              <a:ext cx="122707" cy="102364"/>
            </a:xfrm>
            <a:custGeom>
              <a:avLst/>
              <a:gdLst/>
              <a:ahLst/>
              <a:cxnLst/>
              <a:rect l="l" t="t" r="r" b="b"/>
              <a:pathLst>
                <a:path w="6038" h="5037" fill="none" extrusionOk="0">
                  <a:moveTo>
                    <a:pt x="0" y="0"/>
                  </a:moveTo>
                  <a:cubicBezTo>
                    <a:pt x="0" y="0"/>
                    <a:pt x="5604" y="4737"/>
                    <a:pt x="6038" y="50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8087823" y="2342695"/>
              <a:ext cx="183065" cy="147806"/>
            </a:xfrm>
            <a:custGeom>
              <a:avLst/>
              <a:gdLst/>
              <a:ahLst/>
              <a:cxnLst/>
              <a:rect l="l" t="t" r="r" b="b"/>
              <a:pathLst>
                <a:path w="9008" h="7273" fill="none" extrusionOk="0">
                  <a:moveTo>
                    <a:pt x="1" y="1"/>
                  </a:moveTo>
                  <a:cubicBezTo>
                    <a:pt x="768" y="468"/>
                    <a:pt x="6972" y="6005"/>
                    <a:pt x="9007" y="7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8382730" y="2601672"/>
              <a:ext cx="48144" cy="35260"/>
            </a:xfrm>
            <a:custGeom>
              <a:avLst/>
              <a:gdLst/>
              <a:ahLst/>
              <a:cxnLst/>
              <a:rect l="l" t="t" r="r" b="b"/>
              <a:pathLst>
                <a:path w="2369" h="1735" fill="none" extrusionOk="0">
                  <a:moveTo>
                    <a:pt x="2368" y="1735"/>
                  </a:moveTo>
                  <a:cubicBezTo>
                    <a:pt x="1768" y="1368"/>
                    <a:pt x="167" y="601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7780722" y="2657255"/>
              <a:ext cx="6808" cy="40706"/>
            </a:xfrm>
            <a:custGeom>
              <a:avLst/>
              <a:gdLst/>
              <a:ahLst/>
              <a:cxnLst/>
              <a:rect l="l" t="t" r="r" b="b"/>
              <a:pathLst>
                <a:path w="335" h="2003" fill="none" extrusionOk="0">
                  <a:moveTo>
                    <a:pt x="1" y="1"/>
                  </a:moveTo>
                  <a:cubicBezTo>
                    <a:pt x="1" y="1"/>
                    <a:pt x="334" y="1335"/>
                    <a:pt x="1" y="20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664129" y="2744035"/>
              <a:ext cx="37312" cy="72551"/>
            </a:xfrm>
            <a:custGeom>
              <a:avLst/>
              <a:gdLst/>
              <a:ahLst/>
              <a:cxnLst/>
              <a:rect l="l" t="t" r="r" b="b"/>
              <a:pathLst>
                <a:path w="1836" h="3570" fill="none" extrusionOk="0">
                  <a:moveTo>
                    <a:pt x="768" y="0"/>
                  </a:moveTo>
                  <a:cubicBezTo>
                    <a:pt x="768" y="0"/>
                    <a:pt x="0" y="2135"/>
                    <a:pt x="1835" y="35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7809885" y="2330501"/>
              <a:ext cx="22395" cy="44770"/>
            </a:xfrm>
            <a:custGeom>
              <a:avLst/>
              <a:gdLst/>
              <a:ahLst/>
              <a:cxnLst/>
              <a:rect l="l" t="t" r="r" b="b"/>
              <a:pathLst>
                <a:path w="1102" h="2203" fill="none" extrusionOk="0">
                  <a:moveTo>
                    <a:pt x="1101" y="0"/>
                  </a:moveTo>
                  <a:cubicBezTo>
                    <a:pt x="501" y="601"/>
                    <a:pt x="134" y="1368"/>
                    <a:pt x="0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7658032" y="2461341"/>
              <a:ext cx="43409" cy="44750"/>
            </a:xfrm>
            <a:custGeom>
              <a:avLst/>
              <a:gdLst/>
              <a:ahLst/>
              <a:cxnLst/>
              <a:rect l="l" t="t" r="r" b="b"/>
              <a:pathLst>
                <a:path w="2136" h="2202" fill="none" extrusionOk="0">
                  <a:moveTo>
                    <a:pt x="0" y="0"/>
                  </a:moveTo>
                  <a:cubicBezTo>
                    <a:pt x="367" y="1001"/>
                    <a:pt x="1134" y="1802"/>
                    <a:pt x="2135" y="22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8087823" y="2849105"/>
              <a:ext cx="71210" cy="89500"/>
            </a:xfrm>
            <a:custGeom>
              <a:avLst/>
              <a:gdLst/>
              <a:ahLst/>
              <a:cxnLst/>
              <a:rect l="l" t="t" r="r" b="b"/>
              <a:pathLst>
                <a:path w="3504" h="4404" fill="none" extrusionOk="0">
                  <a:moveTo>
                    <a:pt x="3503" y="4404"/>
                  </a:moveTo>
                  <a:cubicBezTo>
                    <a:pt x="2436" y="2869"/>
                    <a:pt x="1268" y="1368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5814776" y="4210160"/>
              <a:ext cx="1649354" cy="1224532"/>
            </a:xfrm>
            <a:custGeom>
              <a:avLst/>
              <a:gdLst/>
              <a:ahLst/>
              <a:cxnLst/>
              <a:rect l="l" t="t" r="r" b="b"/>
              <a:pathLst>
                <a:path w="81159" h="60255" extrusionOk="0">
                  <a:moveTo>
                    <a:pt x="69383" y="0"/>
                  </a:moveTo>
                  <a:cubicBezTo>
                    <a:pt x="67663" y="0"/>
                    <a:pt x="65747" y="1379"/>
                    <a:pt x="65747" y="1379"/>
                  </a:cubicBezTo>
                  <a:cubicBezTo>
                    <a:pt x="65747" y="1379"/>
                    <a:pt x="64335" y="729"/>
                    <a:pt x="63278" y="729"/>
                  </a:cubicBezTo>
                  <a:cubicBezTo>
                    <a:pt x="63186" y="729"/>
                    <a:pt x="63097" y="734"/>
                    <a:pt x="63012" y="745"/>
                  </a:cubicBezTo>
                  <a:cubicBezTo>
                    <a:pt x="62818" y="763"/>
                    <a:pt x="62513" y="770"/>
                    <a:pt x="62144" y="770"/>
                  </a:cubicBezTo>
                  <a:cubicBezTo>
                    <a:pt x="60419" y="770"/>
                    <a:pt x="57274" y="611"/>
                    <a:pt x="57274" y="611"/>
                  </a:cubicBezTo>
                  <a:cubicBezTo>
                    <a:pt x="56833" y="304"/>
                    <a:pt x="56268" y="187"/>
                    <a:pt x="55664" y="187"/>
                  </a:cubicBezTo>
                  <a:cubicBezTo>
                    <a:pt x="53710" y="187"/>
                    <a:pt x="51337" y="1412"/>
                    <a:pt x="51337" y="1412"/>
                  </a:cubicBezTo>
                  <a:cubicBezTo>
                    <a:pt x="50536" y="945"/>
                    <a:pt x="49636" y="712"/>
                    <a:pt x="48702" y="611"/>
                  </a:cubicBezTo>
                  <a:cubicBezTo>
                    <a:pt x="47501" y="611"/>
                    <a:pt x="45399" y="1946"/>
                    <a:pt x="44198" y="2613"/>
                  </a:cubicBezTo>
                  <a:cubicBezTo>
                    <a:pt x="42998" y="3280"/>
                    <a:pt x="38828" y="4581"/>
                    <a:pt x="37927" y="6349"/>
                  </a:cubicBezTo>
                  <a:cubicBezTo>
                    <a:pt x="37060" y="8117"/>
                    <a:pt x="36293" y="10652"/>
                    <a:pt x="34325" y="14054"/>
                  </a:cubicBezTo>
                  <a:cubicBezTo>
                    <a:pt x="32323" y="17457"/>
                    <a:pt x="31556" y="24062"/>
                    <a:pt x="31556" y="24062"/>
                  </a:cubicBezTo>
                  <a:cubicBezTo>
                    <a:pt x="30422" y="25062"/>
                    <a:pt x="29421" y="26163"/>
                    <a:pt x="28587" y="27397"/>
                  </a:cubicBezTo>
                  <a:cubicBezTo>
                    <a:pt x="26953" y="29699"/>
                    <a:pt x="0" y="47378"/>
                    <a:pt x="0" y="47378"/>
                  </a:cubicBezTo>
                  <a:cubicBezTo>
                    <a:pt x="8016" y="60157"/>
                    <a:pt x="26707" y="60254"/>
                    <a:pt x="27273" y="60254"/>
                  </a:cubicBezTo>
                  <a:cubicBezTo>
                    <a:pt x="27282" y="60254"/>
                    <a:pt x="27286" y="60254"/>
                    <a:pt x="27286" y="60254"/>
                  </a:cubicBezTo>
                  <a:cubicBezTo>
                    <a:pt x="34325" y="50814"/>
                    <a:pt x="50369" y="39573"/>
                    <a:pt x="50369" y="39573"/>
                  </a:cubicBezTo>
                  <a:cubicBezTo>
                    <a:pt x="53005" y="38705"/>
                    <a:pt x="64546" y="32534"/>
                    <a:pt x="67181" y="29699"/>
                  </a:cubicBezTo>
                  <a:cubicBezTo>
                    <a:pt x="69850" y="26830"/>
                    <a:pt x="72919" y="20859"/>
                    <a:pt x="74220" y="19425"/>
                  </a:cubicBezTo>
                  <a:cubicBezTo>
                    <a:pt x="75554" y="17991"/>
                    <a:pt x="76722" y="16022"/>
                    <a:pt x="77422" y="15255"/>
                  </a:cubicBezTo>
                  <a:cubicBezTo>
                    <a:pt x="78089" y="14488"/>
                    <a:pt x="81158" y="12020"/>
                    <a:pt x="81158" y="12020"/>
                  </a:cubicBezTo>
                  <a:cubicBezTo>
                    <a:pt x="81158" y="10718"/>
                    <a:pt x="79871" y="9486"/>
                    <a:pt x="77927" y="9486"/>
                  </a:cubicBezTo>
                  <a:cubicBezTo>
                    <a:pt x="77529" y="9486"/>
                    <a:pt x="77103" y="9538"/>
                    <a:pt x="76655" y="9651"/>
                  </a:cubicBezTo>
                  <a:cubicBezTo>
                    <a:pt x="74020" y="10285"/>
                    <a:pt x="71485" y="12820"/>
                    <a:pt x="70050" y="14154"/>
                  </a:cubicBezTo>
                  <a:cubicBezTo>
                    <a:pt x="68616" y="15455"/>
                    <a:pt x="66314" y="17223"/>
                    <a:pt x="66314" y="17223"/>
                  </a:cubicBezTo>
                  <a:cubicBezTo>
                    <a:pt x="66314" y="17223"/>
                    <a:pt x="68049" y="12820"/>
                    <a:pt x="68382" y="12020"/>
                  </a:cubicBezTo>
                  <a:cubicBezTo>
                    <a:pt x="68716" y="11219"/>
                    <a:pt x="71785" y="7216"/>
                    <a:pt x="71785" y="7216"/>
                  </a:cubicBezTo>
                  <a:lnTo>
                    <a:pt x="72719" y="7216"/>
                  </a:lnTo>
                  <a:cubicBezTo>
                    <a:pt x="72719" y="7216"/>
                    <a:pt x="73219" y="3480"/>
                    <a:pt x="73186" y="2379"/>
                  </a:cubicBezTo>
                  <a:cubicBezTo>
                    <a:pt x="73119" y="1279"/>
                    <a:pt x="72218" y="945"/>
                    <a:pt x="70350" y="178"/>
                  </a:cubicBezTo>
                  <a:cubicBezTo>
                    <a:pt x="70046" y="53"/>
                    <a:pt x="69718" y="0"/>
                    <a:pt x="69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7148920" y="4560854"/>
              <a:ext cx="27131" cy="126792"/>
            </a:xfrm>
            <a:custGeom>
              <a:avLst/>
              <a:gdLst/>
              <a:ahLst/>
              <a:cxnLst/>
              <a:rect l="l" t="t" r="r" b="b"/>
              <a:pathLst>
                <a:path w="1335" h="6239" fill="none" extrusionOk="0">
                  <a:moveTo>
                    <a:pt x="667" y="1"/>
                  </a:moveTo>
                  <a:cubicBezTo>
                    <a:pt x="667" y="1"/>
                    <a:pt x="1334" y="3303"/>
                    <a:pt x="0" y="62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7075026" y="4238856"/>
              <a:ext cx="76616" cy="51538"/>
            </a:xfrm>
            <a:custGeom>
              <a:avLst/>
              <a:gdLst/>
              <a:ahLst/>
              <a:cxnLst/>
              <a:rect l="l" t="t" r="r" b="b"/>
              <a:pathLst>
                <a:path w="3770" h="2536" fill="none" extrusionOk="0">
                  <a:moveTo>
                    <a:pt x="0" y="2535"/>
                  </a:moveTo>
                  <a:cubicBezTo>
                    <a:pt x="1401" y="1901"/>
                    <a:pt x="2669" y="1067"/>
                    <a:pt x="3769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7274333" y="4310027"/>
              <a:ext cx="14246" cy="47473"/>
            </a:xfrm>
            <a:custGeom>
              <a:avLst/>
              <a:gdLst/>
              <a:ahLst/>
              <a:cxnLst/>
              <a:rect l="l" t="t" r="r" b="b"/>
              <a:pathLst>
                <a:path w="701" h="2336" fill="none" extrusionOk="0">
                  <a:moveTo>
                    <a:pt x="0" y="2336"/>
                  </a:moveTo>
                  <a:cubicBezTo>
                    <a:pt x="334" y="1602"/>
                    <a:pt x="601" y="801"/>
                    <a:pt x="7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6904190" y="4222577"/>
              <a:ext cx="75254" cy="26460"/>
            </a:xfrm>
            <a:custGeom>
              <a:avLst/>
              <a:gdLst/>
              <a:ahLst/>
              <a:cxnLst/>
              <a:rect l="l" t="t" r="r" b="b"/>
              <a:pathLst>
                <a:path w="3703" h="1302" fill="none" extrusionOk="0">
                  <a:moveTo>
                    <a:pt x="3703" y="34"/>
                  </a:moveTo>
                  <a:cubicBezTo>
                    <a:pt x="2335" y="0"/>
                    <a:pt x="1034" y="467"/>
                    <a:pt x="0" y="13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6706224" y="4238856"/>
              <a:ext cx="152561" cy="71860"/>
            </a:xfrm>
            <a:custGeom>
              <a:avLst/>
              <a:gdLst/>
              <a:ahLst/>
              <a:cxnLst/>
              <a:rect l="l" t="t" r="r" b="b"/>
              <a:pathLst>
                <a:path w="7507" h="3536" fill="none" extrusionOk="0">
                  <a:moveTo>
                    <a:pt x="7506" y="0"/>
                  </a:moveTo>
                  <a:cubicBezTo>
                    <a:pt x="7506" y="0"/>
                    <a:pt x="4204" y="1568"/>
                    <a:pt x="3036" y="1568"/>
                  </a:cubicBezTo>
                  <a:cubicBezTo>
                    <a:pt x="1869" y="1568"/>
                    <a:pt x="1" y="3102"/>
                    <a:pt x="1" y="35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456088" y="4602212"/>
              <a:ext cx="48144" cy="97629"/>
            </a:xfrm>
            <a:custGeom>
              <a:avLst/>
              <a:gdLst/>
              <a:ahLst/>
              <a:cxnLst/>
              <a:rect l="l" t="t" r="r" b="b"/>
              <a:pathLst>
                <a:path w="2369" h="4804" fill="none" extrusionOk="0">
                  <a:moveTo>
                    <a:pt x="0" y="4804"/>
                  </a:moveTo>
                  <a:cubicBezTo>
                    <a:pt x="967" y="3303"/>
                    <a:pt x="1768" y="1668"/>
                    <a:pt x="2368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6950954" y="4310698"/>
              <a:ext cx="138986" cy="206781"/>
            </a:xfrm>
            <a:custGeom>
              <a:avLst/>
              <a:gdLst/>
              <a:ahLst/>
              <a:cxnLst/>
              <a:rect l="l" t="t" r="r" b="b"/>
              <a:pathLst>
                <a:path w="6839" h="10175" fill="none" extrusionOk="0">
                  <a:moveTo>
                    <a:pt x="6839" y="1"/>
                  </a:moveTo>
                  <a:cubicBezTo>
                    <a:pt x="6839" y="1"/>
                    <a:pt x="4737" y="535"/>
                    <a:pt x="4037" y="2303"/>
                  </a:cubicBezTo>
                  <a:cubicBezTo>
                    <a:pt x="3303" y="4070"/>
                    <a:pt x="1" y="10175"/>
                    <a:pt x="1" y="1017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6766563" y="4290375"/>
              <a:ext cx="109843" cy="208123"/>
            </a:xfrm>
            <a:custGeom>
              <a:avLst/>
              <a:gdLst/>
              <a:ahLst/>
              <a:cxnLst/>
              <a:rect l="l" t="t" r="r" b="b"/>
              <a:pathLst>
                <a:path w="5405" h="10241" fill="none" extrusionOk="0">
                  <a:moveTo>
                    <a:pt x="5404" y="0"/>
                  </a:moveTo>
                  <a:cubicBezTo>
                    <a:pt x="4971" y="1068"/>
                    <a:pt x="1" y="10241"/>
                    <a:pt x="1" y="1024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1981;p68">
            <a:extLst>
              <a:ext uri="{FF2B5EF4-FFF2-40B4-BE49-F238E27FC236}">
                <a16:creationId xmlns:a16="http://schemas.microsoft.com/office/drawing/2014/main" id="{014F2FDC-FD00-D103-0CC0-E0FA37B183E0}"/>
              </a:ext>
            </a:extLst>
          </p:cNvPr>
          <p:cNvGrpSpPr/>
          <p:nvPr/>
        </p:nvGrpSpPr>
        <p:grpSpPr>
          <a:xfrm>
            <a:off x="1460526" y="2170518"/>
            <a:ext cx="339253" cy="339253"/>
            <a:chOff x="1492675" y="4992125"/>
            <a:chExt cx="481825" cy="481825"/>
          </a:xfrm>
        </p:grpSpPr>
        <p:sp>
          <p:nvSpPr>
            <p:cNvPr id="4" name="Google Shape;1982;p68">
              <a:extLst>
                <a:ext uri="{FF2B5EF4-FFF2-40B4-BE49-F238E27FC236}">
                  <a16:creationId xmlns:a16="http://schemas.microsoft.com/office/drawing/2014/main" id="{B9757FDA-F434-4D0D-76CE-6C1969FDB89B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5" name="Google Shape;1983;p68">
              <a:extLst>
                <a:ext uri="{FF2B5EF4-FFF2-40B4-BE49-F238E27FC236}">
                  <a16:creationId xmlns:a16="http://schemas.microsoft.com/office/drawing/2014/main" id="{8C8BE793-DFEB-B16F-75D5-574BB98ADB1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2" name="Google Shape;1981;p68">
            <a:extLst>
              <a:ext uri="{FF2B5EF4-FFF2-40B4-BE49-F238E27FC236}">
                <a16:creationId xmlns:a16="http://schemas.microsoft.com/office/drawing/2014/main" id="{9C304D80-3EB6-840C-FDAA-537E7E7FA29A}"/>
              </a:ext>
            </a:extLst>
          </p:cNvPr>
          <p:cNvGrpSpPr/>
          <p:nvPr/>
        </p:nvGrpSpPr>
        <p:grpSpPr>
          <a:xfrm>
            <a:off x="1461291" y="2603257"/>
            <a:ext cx="339253" cy="339253"/>
            <a:chOff x="1492675" y="4992125"/>
            <a:chExt cx="481825" cy="481825"/>
          </a:xfrm>
        </p:grpSpPr>
        <p:sp>
          <p:nvSpPr>
            <p:cNvPr id="6" name="Google Shape;1982;p68">
              <a:extLst>
                <a:ext uri="{FF2B5EF4-FFF2-40B4-BE49-F238E27FC236}">
                  <a16:creationId xmlns:a16="http://schemas.microsoft.com/office/drawing/2014/main" id="{2E699CBC-F33B-D2B2-F183-911E911B5F19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" name="Google Shape;1983;p68">
              <a:extLst>
                <a:ext uri="{FF2B5EF4-FFF2-40B4-BE49-F238E27FC236}">
                  <a16:creationId xmlns:a16="http://schemas.microsoft.com/office/drawing/2014/main" id="{1FFDF31E-43CE-DE4A-AE85-EA78830D839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8" name="Google Shape;1981;p68">
            <a:extLst>
              <a:ext uri="{FF2B5EF4-FFF2-40B4-BE49-F238E27FC236}">
                <a16:creationId xmlns:a16="http://schemas.microsoft.com/office/drawing/2014/main" id="{DFEEEDEC-273D-1F34-0ACD-B051CF8E8A4F}"/>
              </a:ext>
            </a:extLst>
          </p:cNvPr>
          <p:cNvGrpSpPr/>
          <p:nvPr/>
        </p:nvGrpSpPr>
        <p:grpSpPr>
          <a:xfrm>
            <a:off x="1459420" y="3024582"/>
            <a:ext cx="339253" cy="339253"/>
            <a:chOff x="1492675" y="4992125"/>
            <a:chExt cx="481825" cy="481825"/>
          </a:xfrm>
        </p:grpSpPr>
        <p:sp>
          <p:nvSpPr>
            <p:cNvPr id="9" name="Google Shape;1982;p68">
              <a:extLst>
                <a:ext uri="{FF2B5EF4-FFF2-40B4-BE49-F238E27FC236}">
                  <a16:creationId xmlns:a16="http://schemas.microsoft.com/office/drawing/2014/main" id="{895C901B-7932-709B-470D-06AFE67A5772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0" name="Google Shape;1983;p68">
              <a:extLst>
                <a:ext uri="{FF2B5EF4-FFF2-40B4-BE49-F238E27FC236}">
                  <a16:creationId xmlns:a16="http://schemas.microsoft.com/office/drawing/2014/main" id="{BD08060F-4492-9E2C-AB90-ACF99E805545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11" name="Google Shape;1981;p68">
            <a:extLst>
              <a:ext uri="{FF2B5EF4-FFF2-40B4-BE49-F238E27FC236}">
                <a16:creationId xmlns:a16="http://schemas.microsoft.com/office/drawing/2014/main" id="{7945355B-6CDB-558A-C20B-0ABDE7F953A6}"/>
              </a:ext>
            </a:extLst>
          </p:cNvPr>
          <p:cNvGrpSpPr/>
          <p:nvPr/>
        </p:nvGrpSpPr>
        <p:grpSpPr>
          <a:xfrm>
            <a:off x="1447415" y="3468081"/>
            <a:ext cx="339253" cy="339253"/>
            <a:chOff x="1492675" y="4992125"/>
            <a:chExt cx="481825" cy="481825"/>
          </a:xfrm>
        </p:grpSpPr>
        <p:sp>
          <p:nvSpPr>
            <p:cNvPr id="12" name="Google Shape;1982;p68">
              <a:extLst>
                <a:ext uri="{FF2B5EF4-FFF2-40B4-BE49-F238E27FC236}">
                  <a16:creationId xmlns:a16="http://schemas.microsoft.com/office/drawing/2014/main" id="{F2C87A12-BC1A-926D-F14F-9D1643357F78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3" name="Google Shape;1983;p68">
              <a:extLst>
                <a:ext uri="{FF2B5EF4-FFF2-40B4-BE49-F238E27FC236}">
                  <a16:creationId xmlns:a16="http://schemas.microsoft.com/office/drawing/2014/main" id="{9C5DF8DB-EC88-4626-7D6B-4E311F167901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311E69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596314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Montserrat Medium</vt:lpstr>
      <vt:lpstr>Montserrat Light</vt:lpstr>
      <vt:lpstr>Lato</vt:lpstr>
      <vt:lpstr>Arial</vt:lpstr>
      <vt:lpstr>Josefin Slab SemiBold</vt:lpstr>
      <vt:lpstr>Montserrat</vt:lpstr>
      <vt:lpstr>Roboto Condensed Light</vt:lpstr>
      <vt:lpstr>Montserrat Black</vt:lpstr>
      <vt:lpstr>Staatliches</vt:lpstr>
      <vt:lpstr>Structures base template</vt:lpstr>
      <vt:lpstr>Weather App</vt:lpstr>
      <vt:lpstr>Inhoud</vt:lpstr>
      <vt:lpstr>01</vt:lpstr>
      <vt:lpstr>02</vt:lpstr>
      <vt:lpstr>03</vt:lpstr>
      <vt:lpstr>Utils</vt:lpstr>
      <vt:lpstr>API</vt:lpstr>
      <vt:lpstr>Navigatie</vt:lpstr>
      <vt:lpstr>Main Activity</vt:lpstr>
      <vt:lpstr>Schedule</vt:lpstr>
      <vt:lpstr>Weather</vt:lpstr>
      <vt:lpstr>Home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Jordy</dc:creator>
  <cp:lastModifiedBy>Jordy Neefs</cp:lastModifiedBy>
  <cp:revision>9</cp:revision>
  <dcterms:modified xsi:type="dcterms:W3CDTF">2024-01-16T12:15:07Z</dcterms:modified>
</cp:coreProperties>
</file>