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57" r:id="rId6"/>
    <p:sldId id="258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68DEA-1259-401B-932C-AB27F527DEB9}" v="17" dt="2022-01-14T10:19:40.203"/>
    <p1510:client id="{35E9CE1D-E9D8-4364-AD80-96CF4FA3D54F}" v="29" dt="2022-01-14T09:55:37.001"/>
    <p1510:client id="{D89503ED-5ABC-4FA8-91A7-14AFEAF9A1C4}" v="70" dt="2022-01-14T09:51:5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0C776-6492-418F-9D11-B302788EB49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C827D8-761E-4810-A585-DB93D63BC216}">
      <dgm:prSet phldrT="[Text]" phldr="0"/>
      <dgm:spPr/>
      <dgm:t>
        <a:bodyPr/>
        <a:lstStyle/>
        <a:p>
          <a:pPr rtl="0"/>
          <a:r>
            <a:rPr lang="en-GB">
              <a:latin typeface="Graphik Bold"/>
            </a:rPr>
            <a:t>User Story 1</a:t>
          </a:r>
          <a:endParaRPr lang="en-GB"/>
        </a:p>
      </dgm:t>
    </dgm:pt>
    <dgm:pt modelId="{837FF91A-8B42-436E-8876-EEA0A9FE5BDC}" type="parTrans" cxnId="{38C76EE5-2002-4470-8299-84CBB9129AF6}">
      <dgm:prSet/>
      <dgm:spPr/>
      <dgm:t>
        <a:bodyPr/>
        <a:lstStyle/>
        <a:p>
          <a:endParaRPr lang="en-GB"/>
        </a:p>
      </dgm:t>
    </dgm:pt>
    <dgm:pt modelId="{8C4B506F-C52A-4CDD-96F6-3ECD3606AB47}" type="sibTrans" cxnId="{38C76EE5-2002-4470-8299-84CBB9129AF6}">
      <dgm:prSet/>
      <dgm:spPr/>
      <dgm:t>
        <a:bodyPr/>
        <a:lstStyle/>
        <a:p>
          <a:endParaRPr lang="en-GB"/>
        </a:p>
      </dgm:t>
    </dgm:pt>
    <dgm:pt modelId="{AAC7852F-80C9-4DD2-A960-A8F7057B86FA}">
      <dgm:prSet phldrT="[Text]" phldr="0"/>
      <dgm:spPr/>
      <dgm:t>
        <a:bodyPr/>
        <a:lstStyle/>
        <a:p>
          <a:pPr rtl="0"/>
          <a:r>
            <a:rPr lang="en-GB">
              <a:latin typeface="Graphik Bold"/>
            </a:rPr>
            <a:t>Red goes first</a:t>
          </a:r>
          <a:endParaRPr lang="en-GB"/>
        </a:p>
      </dgm:t>
    </dgm:pt>
    <dgm:pt modelId="{C00023B5-3EDE-4912-9EC7-0B126F97DA96}" type="parTrans" cxnId="{1B93E99F-EEB0-4B78-8EFC-BB9FAA8E00BA}">
      <dgm:prSet/>
      <dgm:spPr/>
      <dgm:t>
        <a:bodyPr/>
        <a:lstStyle/>
        <a:p>
          <a:endParaRPr lang="en-GB"/>
        </a:p>
      </dgm:t>
    </dgm:pt>
    <dgm:pt modelId="{39D66CF8-AC5E-4A91-953A-2FF027577FDB}" type="sibTrans" cxnId="{1B93E99F-EEB0-4B78-8EFC-BB9FAA8E00BA}">
      <dgm:prSet/>
      <dgm:spPr/>
      <dgm:t>
        <a:bodyPr/>
        <a:lstStyle/>
        <a:p>
          <a:endParaRPr lang="en-GB"/>
        </a:p>
      </dgm:t>
    </dgm:pt>
    <dgm:pt modelId="{D3737599-8730-4396-A8ED-B422F276DFFC}">
      <dgm:prSet phldrT="[Text]" phldr="0"/>
      <dgm:spPr/>
      <dgm:t>
        <a:bodyPr/>
        <a:lstStyle/>
        <a:p>
          <a:pPr rtl="0"/>
          <a:r>
            <a:rPr lang="en-GB">
              <a:latin typeface="Graphik Bold"/>
            </a:rPr>
            <a:t>Turns alternate</a:t>
          </a:r>
          <a:endParaRPr lang="en-GB"/>
        </a:p>
      </dgm:t>
    </dgm:pt>
    <dgm:pt modelId="{1771818F-C4C0-40C2-BC5C-29284988C21A}" type="parTrans" cxnId="{F71BC36A-098B-4827-9730-6ADC6762CD0E}">
      <dgm:prSet/>
      <dgm:spPr/>
      <dgm:t>
        <a:bodyPr/>
        <a:lstStyle/>
        <a:p>
          <a:endParaRPr lang="en-GB"/>
        </a:p>
      </dgm:t>
    </dgm:pt>
    <dgm:pt modelId="{E823270F-94F8-4CFE-8903-36EFB5A2BD98}" type="sibTrans" cxnId="{F71BC36A-098B-4827-9730-6ADC6762CD0E}">
      <dgm:prSet/>
      <dgm:spPr/>
      <dgm:t>
        <a:bodyPr/>
        <a:lstStyle/>
        <a:p>
          <a:endParaRPr lang="en-GB"/>
        </a:p>
      </dgm:t>
    </dgm:pt>
    <dgm:pt modelId="{DF456279-D8C4-4B76-BCFE-EB8B06332DB4}">
      <dgm:prSet phldrT="[Text]" phldr="0"/>
      <dgm:spPr/>
      <dgm:t>
        <a:bodyPr/>
        <a:lstStyle/>
        <a:p>
          <a:pPr rtl="0"/>
          <a:r>
            <a:rPr lang="en-GB">
              <a:latin typeface="Graphik Bold"/>
            </a:rPr>
            <a:t>User Story 2</a:t>
          </a:r>
          <a:endParaRPr lang="en-GB"/>
        </a:p>
      </dgm:t>
    </dgm:pt>
    <dgm:pt modelId="{72382AA9-2E28-4682-AD70-6D82E921E190}" type="parTrans" cxnId="{3A4E4FB8-8E2E-4EF7-8455-A361103E36F9}">
      <dgm:prSet/>
      <dgm:spPr/>
      <dgm:t>
        <a:bodyPr/>
        <a:lstStyle/>
        <a:p>
          <a:endParaRPr lang="en-GB"/>
        </a:p>
      </dgm:t>
    </dgm:pt>
    <dgm:pt modelId="{EEB8623E-27D6-4F5C-8AC0-7F176BA44B6D}" type="sibTrans" cxnId="{3A4E4FB8-8E2E-4EF7-8455-A361103E36F9}">
      <dgm:prSet/>
      <dgm:spPr/>
      <dgm:t>
        <a:bodyPr/>
        <a:lstStyle/>
        <a:p>
          <a:endParaRPr lang="en-GB"/>
        </a:p>
      </dgm:t>
    </dgm:pt>
    <dgm:pt modelId="{D6F522F3-E657-4E05-9E27-E3499586CE0C}">
      <dgm:prSet phldrT="[Text]" phldr="0"/>
      <dgm:spPr/>
      <dgm:t>
        <a:bodyPr/>
        <a:lstStyle/>
        <a:p>
          <a:pPr rtl="0"/>
          <a:r>
            <a:rPr lang="en-GB">
              <a:latin typeface="Graphik Bold"/>
            </a:rPr>
            <a:t>Grid is cleared</a:t>
          </a:r>
          <a:endParaRPr lang="en-GB"/>
        </a:p>
      </dgm:t>
    </dgm:pt>
    <dgm:pt modelId="{45D85634-4D35-43C7-803F-7C5DCF582BCA}" type="parTrans" cxnId="{29C9BC38-3642-437F-9AE1-19F700F91855}">
      <dgm:prSet/>
      <dgm:spPr/>
      <dgm:t>
        <a:bodyPr/>
        <a:lstStyle/>
        <a:p>
          <a:endParaRPr lang="en-GB"/>
        </a:p>
      </dgm:t>
    </dgm:pt>
    <dgm:pt modelId="{2EEE8566-A867-4268-8FD1-59068621FEFF}" type="sibTrans" cxnId="{29C9BC38-3642-437F-9AE1-19F700F91855}">
      <dgm:prSet/>
      <dgm:spPr/>
      <dgm:t>
        <a:bodyPr/>
        <a:lstStyle/>
        <a:p>
          <a:endParaRPr lang="en-GB"/>
        </a:p>
      </dgm:t>
    </dgm:pt>
    <dgm:pt modelId="{5D7FD46B-D979-445F-86AC-FE3D80673344}">
      <dgm:prSet phldrT="[Text]" phldr="0"/>
      <dgm:spPr/>
      <dgm:t>
        <a:bodyPr/>
        <a:lstStyle/>
        <a:p>
          <a:pPr rtl="0"/>
          <a:r>
            <a:rPr lang="en-GB">
              <a:latin typeface="Graphik Bold"/>
            </a:rPr>
            <a:t>Winner message cleared</a:t>
          </a:r>
          <a:endParaRPr lang="en-GB"/>
        </a:p>
      </dgm:t>
    </dgm:pt>
    <dgm:pt modelId="{63BBD629-5A27-4D07-AB2E-FD49D73D4B66}" type="parTrans" cxnId="{D182E7B2-9CA8-493B-842C-460725AB6E77}">
      <dgm:prSet/>
      <dgm:spPr/>
      <dgm:t>
        <a:bodyPr/>
        <a:lstStyle/>
        <a:p>
          <a:endParaRPr lang="en-GB"/>
        </a:p>
      </dgm:t>
    </dgm:pt>
    <dgm:pt modelId="{5C0AF17F-FCB8-4F5B-972B-240E05D74646}" type="sibTrans" cxnId="{D182E7B2-9CA8-493B-842C-460725AB6E77}">
      <dgm:prSet/>
      <dgm:spPr/>
      <dgm:t>
        <a:bodyPr/>
        <a:lstStyle/>
        <a:p>
          <a:endParaRPr lang="en-GB"/>
        </a:p>
      </dgm:t>
    </dgm:pt>
    <dgm:pt modelId="{6BD4E4E8-BD01-4801-93F9-24D5CAA40AF4}">
      <dgm:prSet phldrT="[Text]" phldr="0"/>
      <dgm:spPr/>
      <dgm:t>
        <a:bodyPr/>
        <a:lstStyle/>
        <a:p>
          <a:pPr rtl="0"/>
          <a:r>
            <a:rPr lang="en-GB">
              <a:latin typeface="Graphik Bold"/>
            </a:rPr>
            <a:t>Red goes first again</a:t>
          </a:r>
        </a:p>
      </dgm:t>
    </dgm:pt>
    <dgm:pt modelId="{1523EAA4-375F-4230-858A-2D550BCDBF04}" type="parTrans" cxnId="{A4F65D0A-328D-46D2-A273-CEEA4491DF5E}">
      <dgm:prSet/>
      <dgm:spPr/>
      <dgm:t>
        <a:bodyPr/>
        <a:lstStyle/>
        <a:p>
          <a:endParaRPr lang="en-GB"/>
        </a:p>
      </dgm:t>
    </dgm:pt>
    <dgm:pt modelId="{6620C997-C5D0-4971-9CDE-0B5AFEADFB50}" type="sibTrans" cxnId="{A4F65D0A-328D-46D2-A273-CEEA4491DF5E}">
      <dgm:prSet/>
      <dgm:spPr/>
      <dgm:t>
        <a:bodyPr/>
        <a:lstStyle/>
        <a:p>
          <a:endParaRPr lang="en-GB"/>
        </a:p>
      </dgm:t>
    </dgm:pt>
    <dgm:pt modelId="{563DEF89-43A5-4447-8685-353802267F9F}">
      <dgm:prSet phldrT="[Text]" phldr="0"/>
      <dgm:spPr/>
      <dgm:t>
        <a:bodyPr/>
        <a:lstStyle/>
        <a:p>
          <a:pPr rtl="0"/>
          <a:r>
            <a:rPr lang="en-GB">
              <a:latin typeface="Graphik Bold"/>
            </a:rPr>
            <a:t>Row win</a:t>
          </a:r>
          <a:endParaRPr lang="en-GB"/>
        </a:p>
      </dgm:t>
    </dgm:pt>
    <dgm:pt modelId="{F4695C54-1DC3-4659-B56A-3EABC7F995AC}" type="parTrans" cxnId="{0A3CAD71-B888-4CE6-8352-E6D63AA5B1E5}">
      <dgm:prSet/>
      <dgm:spPr/>
      <dgm:t>
        <a:bodyPr/>
        <a:lstStyle/>
        <a:p>
          <a:endParaRPr lang="en-GB"/>
        </a:p>
      </dgm:t>
    </dgm:pt>
    <dgm:pt modelId="{CF477BB3-D904-40C2-98D8-FF7392DF8EF4}" type="sibTrans" cxnId="{0A3CAD71-B888-4CE6-8352-E6D63AA5B1E5}">
      <dgm:prSet/>
      <dgm:spPr/>
      <dgm:t>
        <a:bodyPr/>
        <a:lstStyle/>
        <a:p>
          <a:endParaRPr lang="en-GB"/>
        </a:p>
      </dgm:t>
    </dgm:pt>
    <dgm:pt modelId="{B9B700E7-1D7B-4EA2-868A-C08678E44CDD}">
      <dgm:prSet phldrT="[Text]" phldr="0"/>
      <dgm:spPr/>
      <dgm:t>
        <a:bodyPr/>
        <a:lstStyle/>
        <a:p>
          <a:pPr rtl="0"/>
          <a:r>
            <a:rPr lang="en-GB">
              <a:latin typeface="Graphik Bold"/>
            </a:rPr>
            <a:t>Column win</a:t>
          </a:r>
          <a:endParaRPr lang="en-GB"/>
        </a:p>
      </dgm:t>
    </dgm:pt>
    <dgm:pt modelId="{85384CC8-7C85-408D-853C-CC38663CCFC7}" type="parTrans" cxnId="{CA09BAF6-8024-49EB-A5E6-07CF96A6208A}">
      <dgm:prSet/>
      <dgm:spPr/>
      <dgm:t>
        <a:bodyPr/>
        <a:lstStyle/>
        <a:p>
          <a:endParaRPr lang="en-GB"/>
        </a:p>
      </dgm:t>
    </dgm:pt>
    <dgm:pt modelId="{32261D5B-A900-4928-8E39-74280341B5D9}" type="sibTrans" cxnId="{CA09BAF6-8024-49EB-A5E6-07CF96A6208A}">
      <dgm:prSet/>
      <dgm:spPr/>
      <dgm:t>
        <a:bodyPr/>
        <a:lstStyle/>
        <a:p>
          <a:endParaRPr lang="en-GB"/>
        </a:p>
      </dgm:t>
    </dgm:pt>
    <dgm:pt modelId="{5B45174B-9A52-42C4-A0FE-215375C44887}">
      <dgm:prSet phldr="0"/>
      <dgm:spPr/>
      <dgm:t>
        <a:bodyPr/>
        <a:lstStyle/>
        <a:p>
          <a:pPr rtl="0"/>
          <a:r>
            <a:rPr lang="en-GB">
              <a:latin typeface="Graphik Bold"/>
            </a:rPr>
            <a:t>Non Functional Requirements</a:t>
          </a:r>
        </a:p>
      </dgm:t>
    </dgm:pt>
    <dgm:pt modelId="{58AA1BF3-FD02-46DB-B240-5B4C86B54619}" type="parTrans" cxnId="{FDF3AA18-4BCC-4274-99BA-DEB5E6A037EE}">
      <dgm:prSet/>
      <dgm:spPr/>
    </dgm:pt>
    <dgm:pt modelId="{48DC85A4-F397-4C29-BE7A-A3DA07884230}" type="sibTrans" cxnId="{FDF3AA18-4BCC-4274-99BA-DEB5E6A037EE}">
      <dgm:prSet/>
      <dgm:spPr/>
    </dgm:pt>
    <dgm:pt modelId="{07A4F61B-A945-4B76-9C75-004E460077F1}">
      <dgm:prSet phldr="0"/>
      <dgm:spPr/>
      <dgm:t>
        <a:bodyPr/>
        <a:lstStyle/>
        <a:p>
          <a:pPr rtl="0"/>
          <a:r>
            <a:rPr lang="en-GB">
              <a:latin typeface="Graphik Bold"/>
            </a:rPr>
            <a:t>Discs pile</a:t>
          </a:r>
        </a:p>
      </dgm:t>
    </dgm:pt>
    <dgm:pt modelId="{9C1A7FD2-2FF9-46CD-9B42-2AF4E5A81E96}" type="parTrans" cxnId="{23FCE4E4-9C20-41AA-B922-92897348E34B}">
      <dgm:prSet/>
      <dgm:spPr/>
    </dgm:pt>
    <dgm:pt modelId="{2CCE3107-FCA8-49DC-B7EA-28A191965491}" type="sibTrans" cxnId="{23FCE4E4-9C20-41AA-B922-92897348E34B}">
      <dgm:prSet/>
      <dgm:spPr/>
    </dgm:pt>
    <dgm:pt modelId="{B2199136-DBA4-482C-8AF2-42AF817ED495}">
      <dgm:prSet phldr="0"/>
      <dgm:spPr/>
      <dgm:t>
        <a:bodyPr/>
        <a:lstStyle/>
        <a:p>
          <a:r>
            <a:rPr lang="en-GB">
              <a:latin typeface="Graphik Bold"/>
            </a:rPr>
            <a:t>User Story 3</a:t>
          </a:r>
          <a:endParaRPr lang="en-GB"/>
        </a:p>
      </dgm:t>
    </dgm:pt>
    <dgm:pt modelId="{F427EE4D-63A4-49ED-A519-EF967B45E161}" type="parTrans" cxnId="{0E3D7B2C-B2BC-4FFF-A371-102622AB9213}">
      <dgm:prSet/>
      <dgm:spPr/>
    </dgm:pt>
    <dgm:pt modelId="{9310BACA-9DDA-4D76-93A5-D3F457A7FE81}" type="sibTrans" cxnId="{0E3D7B2C-B2BC-4FFF-A371-102622AB9213}">
      <dgm:prSet/>
      <dgm:spPr/>
    </dgm:pt>
    <dgm:pt modelId="{EB47ABEF-6201-4300-9F3D-CBFE096E7495}">
      <dgm:prSet phldr="0"/>
      <dgm:spPr/>
      <dgm:t>
        <a:bodyPr/>
        <a:lstStyle/>
        <a:p>
          <a:pPr rtl="0"/>
          <a:r>
            <a:rPr lang="en-GB">
              <a:latin typeface="Graphik Bold"/>
            </a:rPr>
            <a:t>Diagonal win</a:t>
          </a:r>
        </a:p>
      </dgm:t>
    </dgm:pt>
    <dgm:pt modelId="{FFBE7013-2A59-4E92-8BB4-17C6BE113250}" type="parTrans" cxnId="{85555E27-CCA8-499C-B935-2838DFFF34BB}">
      <dgm:prSet/>
      <dgm:spPr/>
    </dgm:pt>
    <dgm:pt modelId="{1D66889D-7133-4DAD-9B04-1B1D522E4976}" type="sibTrans" cxnId="{85555E27-CCA8-499C-B935-2838DFFF34BB}">
      <dgm:prSet/>
      <dgm:spPr/>
    </dgm:pt>
    <dgm:pt modelId="{D5A964AB-BFF0-48B9-9A7C-05C7519F367B}">
      <dgm:prSet phldr="0"/>
      <dgm:spPr/>
      <dgm:t>
        <a:bodyPr/>
        <a:lstStyle/>
        <a:p>
          <a:pPr rtl="0"/>
          <a:r>
            <a:rPr lang="en-GB">
              <a:latin typeface="Graphik Bold"/>
            </a:rPr>
            <a:t>Pure functions</a:t>
          </a:r>
        </a:p>
      </dgm:t>
    </dgm:pt>
    <dgm:pt modelId="{05CD5192-A3EE-4D4A-8E87-B8ECA9B88A26}" type="parTrans" cxnId="{9D5A051F-10BE-460D-A93F-2EA3F551D5FC}">
      <dgm:prSet/>
      <dgm:spPr/>
    </dgm:pt>
    <dgm:pt modelId="{4BFAD19C-D298-4ADC-AE8F-D4490E27A4F5}" type="sibTrans" cxnId="{9D5A051F-10BE-460D-A93F-2EA3F551D5FC}">
      <dgm:prSet/>
      <dgm:spPr/>
    </dgm:pt>
    <dgm:pt modelId="{2D662E61-99A4-419B-A611-B9CCF812B6C2}">
      <dgm:prSet phldr="0"/>
      <dgm:spPr/>
      <dgm:t>
        <a:bodyPr/>
        <a:lstStyle/>
        <a:p>
          <a:r>
            <a:rPr lang="en-GB">
              <a:latin typeface="Graphik Bold"/>
            </a:rPr>
            <a:t>GitHub</a:t>
          </a:r>
        </a:p>
      </dgm:t>
    </dgm:pt>
    <dgm:pt modelId="{2FFF10DC-66EE-4A20-B1E4-2CF9198818AB}" type="parTrans" cxnId="{449A16F9-0D25-45E6-919D-6C894570BFDC}">
      <dgm:prSet/>
      <dgm:spPr/>
    </dgm:pt>
    <dgm:pt modelId="{9E06DDC1-8FE7-44A3-8D24-51BF221EF71C}" type="sibTrans" cxnId="{449A16F9-0D25-45E6-919D-6C894570BFDC}">
      <dgm:prSet/>
      <dgm:spPr/>
    </dgm:pt>
    <dgm:pt modelId="{6838759A-1E21-44CD-801F-0FBD3ADE7595}" type="pres">
      <dgm:prSet presAssocID="{FA50C776-6492-418F-9D11-B302788EB49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3C56F5D-41F5-4DAC-8EF1-0FC16911F218}" type="pres">
      <dgm:prSet presAssocID="{90C827D8-761E-4810-A585-DB93D63BC216}" presName="horFlow" presStyleCnt="0"/>
      <dgm:spPr/>
    </dgm:pt>
    <dgm:pt modelId="{214008A7-D1A0-4882-9983-670E6D655F05}" type="pres">
      <dgm:prSet presAssocID="{90C827D8-761E-4810-A585-DB93D63BC216}" presName="bigChev" presStyleLbl="node1" presStyleIdx="0" presStyleCnt="4"/>
      <dgm:spPr/>
    </dgm:pt>
    <dgm:pt modelId="{1406B30F-B9EC-4647-B4AA-0BFDB4C514B8}" type="pres">
      <dgm:prSet presAssocID="{C00023B5-3EDE-4912-9EC7-0B126F97DA96}" presName="parTrans" presStyleCnt="0"/>
      <dgm:spPr/>
    </dgm:pt>
    <dgm:pt modelId="{C10B1DB9-66B6-43E3-A696-9FE135817BF7}" type="pres">
      <dgm:prSet presAssocID="{AAC7852F-80C9-4DD2-A960-A8F7057B86FA}" presName="node" presStyleLbl="alignAccFollowNode1" presStyleIdx="0" presStyleCnt="11">
        <dgm:presLayoutVars>
          <dgm:bulletEnabled val="1"/>
        </dgm:presLayoutVars>
      </dgm:prSet>
      <dgm:spPr/>
    </dgm:pt>
    <dgm:pt modelId="{CA4B545A-4364-413F-A1F4-9D3A2931B92F}" type="pres">
      <dgm:prSet presAssocID="{39D66CF8-AC5E-4A91-953A-2FF027577FDB}" presName="sibTrans" presStyleCnt="0"/>
      <dgm:spPr/>
    </dgm:pt>
    <dgm:pt modelId="{AD92D898-3C9D-493D-8DBA-F46C3ED0D919}" type="pres">
      <dgm:prSet presAssocID="{D3737599-8730-4396-A8ED-B422F276DFFC}" presName="node" presStyleLbl="alignAccFollowNode1" presStyleIdx="1" presStyleCnt="11">
        <dgm:presLayoutVars>
          <dgm:bulletEnabled val="1"/>
        </dgm:presLayoutVars>
      </dgm:prSet>
      <dgm:spPr/>
    </dgm:pt>
    <dgm:pt modelId="{747282E5-52AF-453D-A072-9EC688009B1D}" type="pres">
      <dgm:prSet presAssocID="{E823270F-94F8-4CFE-8903-36EFB5A2BD98}" presName="sibTrans" presStyleCnt="0"/>
      <dgm:spPr/>
    </dgm:pt>
    <dgm:pt modelId="{48999FF5-D3E4-41BF-8ED2-7A2DC5650009}" type="pres">
      <dgm:prSet presAssocID="{07A4F61B-A945-4B76-9C75-004E460077F1}" presName="node" presStyleLbl="alignAccFollowNode1" presStyleIdx="2" presStyleCnt="11">
        <dgm:presLayoutVars>
          <dgm:bulletEnabled val="1"/>
        </dgm:presLayoutVars>
      </dgm:prSet>
      <dgm:spPr/>
    </dgm:pt>
    <dgm:pt modelId="{294B6D87-DDB7-4BDE-8C2B-FC7323ED1848}" type="pres">
      <dgm:prSet presAssocID="{90C827D8-761E-4810-A585-DB93D63BC216}" presName="vSp" presStyleCnt="0"/>
      <dgm:spPr/>
    </dgm:pt>
    <dgm:pt modelId="{024EE047-161D-49A3-A906-3B897EFCCF6D}" type="pres">
      <dgm:prSet presAssocID="{DF456279-D8C4-4B76-BCFE-EB8B06332DB4}" presName="horFlow" presStyleCnt="0"/>
      <dgm:spPr/>
    </dgm:pt>
    <dgm:pt modelId="{9BE45DC8-2D4D-463F-80B0-26A9A05EA331}" type="pres">
      <dgm:prSet presAssocID="{DF456279-D8C4-4B76-BCFE-EB8B06332DB4}" presName="bigChev" presStyleLbl="node1" presStyleIdx="1" presStyleCnt="4"/>
      <dgm:spPr/>
    </dgm:pt>
    <dgm:pt modelId="{8867BE02-0C86-4482-951E-65934AB512FA}" type="pres">
      <dgm:prSet presAssocID="{45D85634-4D35-43C7-803F-7C5DCF582BCA}" presName="parTrans" presStyleCnt="0"/>
      <dgm:spPr/>
    </dgm:pt>
    <dgm:pt modelId="{D9B3BB53-85F6-45BB-9BFB-4FC04651653B}" type="pres">
      <dgm:prSet presAssocID="{D6F522F3-E657-4E05-9E27-E3499586CE0C}" presName="node" presStyleLbl="alignAccFollowNode1" presStyleIdx="3" presStyleCnt="11">
        <dgm:presLayoutVars>
          <dgm:bulletEnabled val="1"/>
        </dgm:presLayoutVars>
      </dgm:prSet>
      <dgm:spPr/>
    </dgm:pt>
    <dgm:pt modelId="{78B3F084-36B7-4DE1-B30E-05F16EC928E0}" type="pres">
      <dgm:prSet presAssocID="{2EEE8566-A867-4268-8FD1-59068621FEFF}" presName="sibTrans" presStyleCnt="0"/>
      <dgm:spPr/>
    </dgm:pt>
    <dgm:pt modelId="{8E891EAC-7720-48D5-ACEF-175FD11EC978}" type="pres">
      <dgm:prSet presAssocID="{5D7FD46B-D979-445F-86AC-FE3D80673344}" presName="node" presStyleLbl="alignAccFollowNode1" presStyleIdx="4" presStyleCnt="11">
        <dgm:presLayoutVars>
          <dgm:bulletEnabled val="1"/>
        </dgm:presLayoutVars>
      </dgm:prSet>
      <dgm:spPr/>
    </dgm:pt>
    <dgm:pt modelId="{988E1E94-A65F-4347-9270-058E40CB3A33}" type="pres">
      <dgm:prSet presAssocID="{5C0AF17F-FCB8-4F5B-972B-240E05D74646}" presName="sibTrans" presStyleCnt="0"/>
      <dgm:spPr/>
    </dgm:pt>
    <dgm:pt modelId="{6B07ABB7-94F8-4283-8A84-91F107FCB891}" type="pres">
      <dgm:prSet presAssocID="{6BD4E4E8-BD01-4801-93F9-24D5CAA40AF4}" presName="node" presStyleLbl="alignAccFollowNode1" presStyleIdx="5" presStyleCnt="11">
        <dgm:presLayoutVars>
          <dgm:bulletEnabled val="1"/>
        </dgm:presLayoutVars>
      </dgm:prSet>
      <dgm:spPr/>
    </dgm:pt>
    <dgm:pt modelId="{F278596E-1D27-4A13-A36E-93DDD4BA46F7}" type="pres">
      <dgm:prSet presAssocID="{DF456279-D8C4-4B76-BCFE-EB8B06332DB4}" presName="vSp" presStyleCnt="0"/>
      <dgm:spPr/>
    </dgm:pt>
    <dgm:pt modelId="{ABF85D2C-658F-4470-A439-F65AD53D1671}" type="pres">
      <dgm:prSet presAssocID="{B2199136-DBA4-482C-8AF2-42AF817ED495}" presName="horFlow" presStyleCnt="0"/>
      <dgm:spPr/>
    </dgm:pt>
    <dgm:pt modelId="{C3F46024-2D75-46BE-94CA-317C29A8276A}" type="pres">
      <dgm:prSet presAssocID="{B2199136-DBA4-482C-8AF2-42AF817ED495}" presName="bigChev" presStyleLbl="node1" presStyleIdx="2" presStyleCnt="4"/>
      <dgm:spPr/>
    </dgm:pt>
    <dgm:pt modelId="{148553CF-D07B-4E9F-91B0-DEDDA45D1D97}" type="pres">
      <dgm:prSet presAssocID="{F4695C54-1DC3-4659-B56A-3EABC7F995AC}" presName="parTrans" presStyleCnt="0"/>
      <dgm:spPr/>
    </dgm:pt>
    <dgm:pt modelId="{51456CCA-6336-43AD-A5E4-A836191246D0}" type="pres">
      <dgm:prSet presAssocID="{563DEF89-43A5-4447-8685-353802267F9F}" presName="node" presStyleLbl="alignAccFollowNode1" presStyleIdx="6" presStyleCnt="11">
        <dgm:presLayoutVars>
          <dgm:bulletEnabled val="1"/>
        </dgm:presLayoutVars>
      </dgm:prSet>
      <dgm:spPr/>
    </dgm:pt>
    <dgm:pt modelId="{569112A4-C158-4796-8854-26F53349EC1B}" type="pres">
      <dgm:prSet presAssocID="{CF477BB3-D904-40C2-98D8-FF7392DF8EF4}" presName="sibTrans" presStyleCnt="0"/>
      <dgm:spPr/>
    </dgm:pt>
    <dgm:pt modelId="{DC810025-1574-4C93-9B90-3734E6228E2B}" type="pres">
      <dgm:prSet presAssocID="{B9B700E7-1D7B-4EA2-868A-C08678E44CDD}" presName="node" presStyleLbl="alignAccFollowNode1" presStyleIdx="7" presStyleCnt="11">
        <dgm:presLayoutVars>
          <dgm:bulletEnabled val="1"/>
        </dgm:presLayoutVars>
      </dgm:prSet>
      <dgm:spPr/>
    </dgm:pt>
    <dgm:pt modelId="{54A22FD7-90C3-43D6-A113-77BFD1615E73}" type="pres">
      <dgm:prSet presAssocID="{32261D5B-A900-4928-8E39-74280341B5D9}" presName="sibTrans" presStyleCnt="0"/>
      <dgm:spPr/>
    </dgm:pt>
    <dgm:pt modelId="{4A4E7010-AFE6-4A82-AD1B-08DCA8E7E7D3}" type="pres">
      <dgm:prSet presAssocID="{EB47ABEF-6201-4300-9F3D-CBFE096E7495}" presName="node" presStyleLbl="alignAccFollowNode1" presStyleIdx="8" presStyleCnt="11">
        <dgm:presLayoutVars>
          <dgm:bulletEnabled val="1"/>
        </dgm:presLayoutVars>
      </dgm:prSet>
      <dgm:spPr/>
    </dgm:pt>
    <dgm:pt modelId="{5CFA2567-6878-4407-8564-4FCA6B8C6D7A}" type="pres">
      <dgm:prSet presAssocID="{B2199136-DBA4-482C-8AF2-42AF817ED495}" presName="vSp" presStyleCnt="0"/>
      <dgm:spPr/>
    </dgm:pt>
    <dgm:pt modelId="{A11454CD-7475-431F-A68E-1CE81F553C60}" type="pres">
      <dgm:prSet presAssocID="{5B45174B-9A52-42C4-A0FE-215375C44887}" presName="horFlow" presStyleCnt="0"/>
      <dgm:spPr/>
    </dgm:pt>
    <dgm:pt modelId="{8C6728CE-9743-486E-9035-61600A10873F}" type="pres">
      <dgm:prSet presAssocID="{5B45174B-9A52-42C4-A0FE-215375C44887}" presName="bigChev" presStyleLbl="node1" presStyleIdx="3" presStyleCnt="4"/>
      <dgm:spPr/>
    </dgm:pt>
    <dgm:pt modelId="{4E910FD9-B3BD-4464-9201-0AC1271C0535}" type="pres">
      <dgm:prSet presAssocID="{05CD5192-A3EE-4D4A-8E87-B8ECA9B88A26}" presName="parTrans" presStyleCnt="0"/>
      <dgm:spPr/>
    </dgm:pt>
    <dgm:pt modelId="{41A3FD48-5350-43E0-A7AA-C268A5F44A96}" type="pres">
      <dgm:prSet presAssocID="{D5A964AB-BFF0-48B9-9A7C-05C7519F367B}" presName="node" presStyleLbl="alignAccFollowNode1" presStyleIdx="9" presStyleCnt="11">
        <dgm:presLayoutVars>
          <dgm:bulletEnabled val="1"/>
        </dgm:presLayoutVars>
      </dgm:prSet>
      <dgm:spPr/>
    </dgm:pt>
    <dgm:pt modelId="{0D5BB874-0574-448D-A825-6809C307AB4F}" type="pres">
      <dgm:prSet presAssocID="{4BFAD19C-D298-4ADC-AE8F-D4490E27A4F5}" presName="sibTrans" presStyleCnt="0"/>
      <dgm:spPr/>
    </dgm:pt>
    <dgm:pt modelId="{4D238BAA-4481-42C2-8097-390B574B2BE9}" type="pres">
      <dgm:prSet presAssocID="{2D662E61-99A4-419B-A611-B9CCF812B6C2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A4F65D0A-328D-46D2-A273-CEEA4491DF5E}" srcId="{DF456279-D8C4-4B76-BCFE-EB8B06332DB4}" destId="{6BD4E4E8-BD01-4801-93F9-24D5CAA40AF4}" srcOrd="2" destOrd="0" parTransId="{1523EAA4-375F-4230-858A-2D550BCDBF04}" sibTransId="{6620C997-C5D0-4971-9CDE-0B5AFEADFB50}"/>
    <dgm:cxn modelId="{B37AD70D-86F4-4C6B-B923-51B646C060F4}" type="presOf" srcId="{5D7FD46B-D979-445F-86AC-FE3D80673344}" destId="{8E891EAC-7720-48D5-ACEF-175FD11EC978}" srcOrd="0" destOrd="0" presId="urn:microsoft.com/office/officeart/2005/8/layout/lProcess3"/>
    <dgm:cxn modelId="{FDF3AA18-4BCC-4274-99BA-DEB5E6A037EE}" srcId="{FA50C776-6492-418F-9D11-B302788EB49C}" destId="{5B45174B-9A52-42C4-A0FE-215375C44887}" srcOrd="3" destOrd="0" parTransId="{58AA1BF3-FD02-46DB-B240-5B4C86B54619}" sibTransId="{48DC85A4-F397-4C29-BE7A-A3DA07884230}"/>
    <dgm:cxn modelId="{EE046A1B-5395-4328-BDA9-B8D2DD96D557}" type="presOf" srcId="{90C827D8-761E-4810-A585-DB93D63BC216}" destId="{214008A7-D1A0-4882-9983-670E6D655F05}" srcOrd="0" destOrd="0" presId="urn:microsoft.com/office/officeart/2005/8/layout/lProcess3"/>
    <dgm:cxn modelId="{9D5A051F-10BE-460D-A93F-2EA3F551D5FC}" srcId="{5B45174B-9A52-42C4-A0FE-215375C44887}" destId="{D5A964AB-BFF0-48B9-9A7C-05C7519F367B}" srcOrd="0" destOrd="0" parTransId="{05CD5192-A3EE-4D4A-8E87-B8ECA9B88A26}" sibTransId="{4BFAD19C-D298-4ADC-AE8F-D4490E27A4F5}"/>
    <dgm:cxn modelId="{85555E27-CCA8-499C-B935-2838DFFF34BB}" srcId="{B2199136-DBA4-482C-8AF2-42AF817ED495}" destId="{EB47ABEF-6201-4300-9F3D-CBFE096E7495}" srcOrd="2" destOrd="0" parTransId="{FFBE7013-2A59-4E92-8BB4-17C6BE113250}" sibTransId="{1D66889D-7133-4DAD-9B04-1B1D522E4976}"/>
    <dgm:cxn modelId="{50093D28-BBFB-463A-8EEA-9408900AB779}" type="presOf" srcId="{D6F522F3-E657-4E05-9E27-E3499586CE0C}" destId="{D9B3BB53-85F6-45BB-9BFB-4FC04651653B}" srcOrd="0" destOrd="0" presId="urn:microsoft.com/office/officeart/2005/8/layout/lProcess3"/>
    <dgm:cxn modelId="{0E3D7B2C-B2BC-4FFF-A371-102622AB9213}" srcId="{FA50C776-6492-418F-9D11-B302788EB49C}" destId="{B2199136-DBA4-482C-8AF2-42AF817ED495}" srcOrd="2" destOrd="0" parTransId="{F427EE4D-63A4-49ED-A519-EF967B45E161}" sibTransId="{9310BACA-9DDA-4D76-93A5-D3F457A7FE81}"/>
    <dgm:cxn modelId="{29C9BC38-3642-437F-9AE1-19F700F91855}" srcId="{DF456279-D8C4-4B76-BCFE-EB8B06332DB4}" destId="{D6F522F3-E657-4E05-9E27-E3499586CE0C}" srcOrd="0" destOrd="0" parTransId="{45D85634-4D35-43C7-803F-7C5DCF582BCA}" sibTransId="{2EEE8566-A867-4268-8FD1-59068621FEFF}"/>
    <dgm:cxn modelId="{D8616660-4F78-4AED-B6BB-52CCB2F6249A}" type="presOf" srcId="{2D662E61-99A4-419B-A611-B9CCF812B6C2}" destId="{4D238BAA-4481-42C2-8097-390B574B2BE9}" srcOrd="0" destOrd="0" presId="urn:microsoft.com/office/officeart/2005/8/layout/lProcess3"/>
    <dgm:cxn modelId="{11E88662-A0E7-4608-A1FE-22C6318D8278}" type="presOf" srcId="{D3737599-8730-4396-A8ED-B422F276DFFC}" destId="{AD92D898-3C9D-493D-8DBA-F46C3ED0D919}" srcOrd="0" destOrd="0" presId="urn:microsoft.com/office/officeart/2005/8/layout/lProcess3"/>
    <dgm:cxn modelId="{AED9DF65-043F-4EF7-A6C5-28C02925C7A8}" type="presOf" srcId="{563DEF89-43A5-4447-8685-353802267F9F}" destId="{51456CCA-6336-43AD-A5E4-A836191246D0}" srcOrd="0" destOrd="0" presId="urn:microsoft.com/office/officeart/2005/8/layout/lProcess3"/>
    <dgm:cxn modelId="{F71BC36A-098B-4827-9730-6ADC6762CD0E}" srcId="{90C827D8-761E-4810-A585-DB93D63BC216}" destId="{D3737599-8730-4396-A8ED-B422F276DFFC}" srcOrd="1" destOrd="0" parTransId="{1771818F-C4C0-40C2-BC5C-29284988C21A}" sibTransId="{E823270F-94F8-4CFE-8903-36EFB5A2BD98}"/>
    <dgm:cxn modelId="{1E7B504D-C3A2-4ED5-9DA7-5CBE8D8961C8}" type="presOf" srcId="{D5A964AB-BFF0-48B9-9A7C-05C7519F367B}" destId="{41A3FD48-5350-43E0-A7AA-C268A5F44A96}" srcOrd="0" destOrd="0" presId="urn:microsoft.com/office/officeart/2005/8/layout/lProcess3"/>
    <dgm:cxn modelId="{C9D8BD6D-E02F-4588-9EEF-C2DAC9C2EA56}" type="presOf" srcId="{5B45174B-9A52-42C4-A0FE-215375C44887}" destId="{8C6728CE-9743-486E-9035-61600A10873F}" srcOrd="0" destOrd="0" presId="urn:microsoft.com/office/officeart/2005/8/layout/lProcess3"/>
    <dgm:cxn modelId="{BD0C884E-C415-46DA-B892-7F1A8742618B}" type="presOf" srcId="{EB47ABEF-6201-4300-9F3D-CBFE096E7495}" destId="{4A4E7010-AFE6-4A82-AD1B-08DCA8E7E7D3}" srcOrd="0" destOrd="0" presId="urn:microsoft.com/office/officeart/2005/8/layout/lProcess3"/>
    <dgm:cxn modelId="{0A3CAD71-B888-4CE6-8352-E6D63AA5B1E5}" srcId="{B2199136-DBA4-482C-8AF2-42AF817ED495}" destId="{563DEF89-43A5-4447-8685-353802267F9F}" srcOrd="0" destOrd="0" parTransId="{F4695C54-1DC3-4659-B56A-3EABC7F995AC}" sibTransId="{CF477BB3-D904-40C2-98D8-FF7392DF8EF4}"/>
    <dgm:cxn modelId="{DC2C7080-219D-471B-8D5D-5E80DCD78BE8}" type="presOf" srcId="{DF456279-D8C4-4B76-BCFE-EB8B06332DB4}" destId="{9BE45DC8-2D4D-463F-80B0-26A9A05EA331}" srcOrd="0" destOrd="0" presId="urn:microsoft.com/office/officeart/2005/8/layout/lProcess3"/>
    <dgm:cxn modelId="{A8BD9C8B-52DD-4B34-B6D2-E71B45F8359C}" type="presOf" srcId="{B9B700E7-1D7B-4EA2-868A-C08678E44CDD}" destId="{DC810025-1574-4C93-9B90-3734E6228E2B}" srcOrd="0" destOrd="0" presId="urn:microsoft.com/office/officeart/2005/8/layout/lProcess3"/>
    <dgm:cxn modelId="{1B93E99F-EEB0-4B78-8EFC-BB9FAA8E00BA}" srcId="{90C827D8-761E-4810-A585-DB93D63BC216}" destId="{AAC7852F-80C9-4DD2-A960-A8F7057B86FA}" srcOrd="0" destOrd="0" parTransId="{C00023B5-3EDE-4912-9EC7-0B126F97DA96}" sibTransId="{39D66CF8-AC5E-4A91-953A-2FF027577FDB}"/>
    <dgm:cxn modelId="{03D806A6-571B-4990-AAAD-D393D1D4CB57}" type="presOf" srcId="{FA50C776-6492-418F-9D11-B302788EB49C}" destId="{6838759A-1E21-44CD-801F-0FBD3ADE7595}" srcOrd="0" destOrd="0" presId="urn:microsoft.com/office/officeart/2005/8/layout/lProcess3"/>
    <dgm:cxn modelId="{D182E7B2-9CA8-493B-842C-460725AB6E77}" srcId="{DF456279-D8C4-4B76-BCFE-EB8B06332DB4}" destId="{5D7FD46B-D979-445F-86AC-FE3D80673344}" srcOrd="1" destOrd="0" parTransId="{63BBD629-5A27-4D07-AB2E-FD49D73D4B66}" sibTransId="{5C0AF17F-FCB8-4F5B-972B-240E05D74646}"/>
    <dgm:cxn modelId="{3A4E4FB8-8E2E-4EF7-8455-A361103E36F9}" srcId="{FA50C776-6492-418F-9D11-B302788EB49C}" destId="{DF456279-D8C4-4B76-BCFE-EB8B06332DB4}" srcOrd="1" destOrd="0" parTransId="{72382AA9-2E28-4682-AD70-6D82E921E190}" sibTransId="{EEB8623E-27D6-4F5C-8AC0-7F176BA44B6D}"/>
    <dgm:cxn modelId="{23FCE4E4-9C20-41AA-B922-92897348E34B}" srcId="{90C827D8-761E-4810-A585-DB93D63BC216}" destId="{07A4F61B-A945-4B76-9C75-004E460077F1}" srcOrd="2" destOrd="0" parTransId="{9C1A7FD2-2FF9-46CD-9B42-2AF4E5A81E96}" sibTransId="{2CCE3107-FCA8-49DC-B7EA-28A191965491}"/>
    <dgm:cxn modelId="{38C76EE5-2002-4470-8299-84CBB9129AF6}" srcId="{FA50C776-6492-418F-9D11-B302788EB49C}" destId="{90C827D8-761E-4810-A585-DB93D63BC216}" srcOrd="0" destOrd="0" parTransId="{837FF91A-8B42-436E-8876-EEA0A9FE5BDC}" sibTransId="{8C4B506F-C52A-4CDD-96F6-3ECD3606AB47}"/>
    <dgm:cxn modelId="{E00E7FEB-E5A7-4F44-827A-744A879DA190}" type="presOf" srcId="{6BD4E4E8-BD01-4801-93F9-24D5CAA40AF4}" destId="{6B07ABB7-94F8-4283-8A84-91F107FCB891}" srcOrd="0" destOrd="0" presId="urn:microsoft.com/office/officeart/2005/8/layout/lProcess3"/>
    <dgm:cxn modelId="{39BED2EF-0987-4DF7-92D8-199AA5C77C5F}" type="presOf" srcId="{AAC7852F-80C9-4DD2-A960-A8F7057B86FA}" destId="{C10B1DB9-66B6-43E3-A696-9FE135817BF7}" srcOrd="0" destOrd="0" presId="urn:microsoft.com/office/officeart/2005/8/layout/lProcess3"/>
    <dgm:cxn modelId="{CA09BAF6-8024-49EB-A5E6-07CF96A6208A}" srcId="{B2199136-DBA4-482C-8AF2-42AF817ED495}" destId="{B9B700E7-1D7B-4EA2-868A-C08678E44CDD}" srcOrd="1" destOrd="0" parTransId="{85384CC8-7C85-408D-853C-CC38663CCFC7}" sibTransId="{32261D5B-A900-4928-8E39-74280341B5D9}"/>
    <dgm:cxn modelId="{08EC16F7-33DD-4326-BAE2-A5F58B6181FA}" type="presOf" srcId="{07A4F61B-A945-4B76-9C75-004E460077F1}" destId="{48999FF5-D3E4-41BF-8ED2-7A2DC5650009}" srcOrd="0" destOrd="0" presId="urn:microsoft.com/office/officeart/2005/8/layout/lProcess3"/>
    <dgm:cxn modelId="{449A16F9-0D25-45E6-919D-6C894570BFDC}" srcId="{5B45174B-9A52-42C4-A0FE-215375C44887}" destId="{2D662E61-99A4-419B-A611-B9CCF812B6C2}" srcOrd="1" destOrd="0" parTransId="{2FFF10DC-66EE-4A20-B1E4-2CF9198818AB}" sibTransId="{9E06DDC1-8FE7-44A3-8D24-51BF221EF71C}"/>
    <dgm:cxn modelId="{67D7D6FA-5E1C-4024-895C-9634D5CCA45F}" type="presOf" srcId="{B2199136-DBA4-482C-8AF2-42AF817ED495}" destId="{C3F46024-2D75-46BE-94CA-317C29A8276A}" srcOrd="0" destOrd="0" presId="urn:microsoft.com/office/officeart/2005/8/layout/lProcess3"/>
    <dgm:cxn modelId="{5308308E-27AA-41B4-804D-04C2E17A6D69}" type="presParOf" srcId="{6838759A-1E21-44CD-801F-0FBD3ADE7595}" destId="{73C56F5D-41F5-4DAC-8EF1-0FC16911F218}" srcOrd="0" destOrd="0" presId="urn:microsoft.com/office/officeart/2005/8/layout/lProcess3"/>
    <dgm:cxn modelId="{AEE24F04-1046-4C85-98EC-5F5A5339673E}" type="presParOf" srcId="{73C56F5D-41F5-4DAC-8EF1-0FC16911F218}" destId="{214008A7-D1A0-4882-9983-670E6D655F05}" srcOrd="0" destOrd="0" presId="urn:microsoft.com/office/officeart/2005/8/layout/lProcess3"/>
    <dgm:cxn modelId="{47C8721A-319E-4F24-82BA-B7E9222CA260}" type="presParOf" srcId="{73C56F5D-41F5-4DAC-8EF1-0FC16911F218}" destId="{1406B30F-B9EC-4647-B4AA-0BFDB4C514B8}" srcOrd="1" destOrd="0" presId="urn:microsoft.com/office/officeart/2005/8/layout/lProcess3"/>
    <dgm:cxn modelId="{4EB6B0F4-20BE-49A9-AC7B-6C14CEAEE1D0}" type="presParOf" srcId="{73C56F5D-41F5-4DAC-8EF1-0FC16911F218}" destId="{C10B1DB9-66B6-43E3-A696-9FE135817BF7}" srcOrd="2" destOrd="0" presId="urn:microsoft.com/office/officeart/2005/8/layout/lProcess3"/>
    <dgm:cxn modelId="{33C1934E-4C4F-4D1B-A48F-694D701BCCB5}" type="presParOf" srcId="{73C56F5D-41F5-4DAC-8EF1-0FC16911F218}" destId="{CA4B545A-4364-413F-A1F4-9D3A2931B92F}" srcOrd="3" destOrd="0" presId="urn:microsoft.com/office/officeart/2005/8/layout/lProcess3"/>
    <dgm:cxn modelId="{8607EB03-002A-47FE-88E2-5107BDBC08CE}" type="presParOf" srcId="{73C56F5D-41F5-4DAC-8EF1-0FC16911F218}" destId="{AD92D898-3C9D-493D-8DBA-F46C3ED0D919}" srcOrd="4" destOrd="0" presId="urn:microsoft.com/office/officeart/2005/8/layout/lProcess3"/>
    <dgm:cxn modelId="{B0D06CAA-6753-4BC8-B1C0-FC249AFFCD5B}" type="presParOf" srcId="{73C56F5D-41F5-4DAC-8EF1-0FC16911F218}" destId="{747282E5-52AF-453D-A072-9EC688009B1D}" srcOrd="5" destOrd="0" presId="urn:microsoft.com/office/officeart/2005/8/layout/lProcess3"/>
    <dgm:cxn modelId="{01681283-735E-48B7-AA58-51448C1E5A08}" type="presParOf" srcId="{73C56F5D-41F5-4DAC-8EF1-0FC16911F218}" destId="{48999FF5-D3E4-41BF-8ED2-7A2DC5650009}" srcOrd="6" destOrd="0" presId="urn:microsoft.com/office/officeart/2005/8/layout/lProcess3"/>
    <dgm:cxn modelId="{099CE95F-6A1B-4AF5-B365-F16646D49CC5}" type="presParOf" srcId="{6838759A-1E21-44CD-801F-0FBD3ADE7595}" destId="{294B6D87-DDB7-4BDE-8C2B-FC7323ED1848}" srcOrd="1" destOrd="0" presId="urn:microsoft.com/office/officeart/2005/8/layout/lProcess3"/>
    <dgm:cxn modelId="{6D4444BA-802B-4CA3-B8C9-C4395ACB6337}" type="presParOf" srcId="{6838759A-1E21-44CD-801F-0FBD3ADE7595}" destId="{024EE047-161D-49A3-A906-3B897EFCCF6D}" srcOrd="2" destOrd="0" presId="urn:microsoft.com/office/officeart/2005/8/layout/lProcess3"/>
    <dgm:cxn modelId="{6E508C66-12E2-4B7A-A7A5-018AD23D9231}" type="presParOf" srcId="{024EE047-161D-49A3-A906-3B897EFCCF6D}" destId="{9BE45DC8-2D4D-463F-80B0-26A9A05EA331}" srcOrd="0" destOrd="0" presId="urn:microsoft.com/office/officeart/2005/8/layout/lProcess3"/>
    <dgm:cxn modelId="{6EAF35A3-F28D-4969-9A6F-3A00F51BA1B3}" type="presParOf" srcId="{024EE047-161D-49A3-A906-3B897EFCCF6D}" destId="{8867BE02-0C86-4482-951E-65934AB512FA}" srcOrd="1" destOrd="0" presId="urn:microsoft.com/office/officeart/2005/8/layout/lProcess3"/>
    <dgm:cxn modelId="{9405309E-BDF0-4CFB-8C89-460A567AC2C4}" type="presParOf" srcId="{024EE047-161D-49A3-A906-3B897EFCCF6D}" destId="{D9B3BB53-85F6-45BB-9BFB-4FC04651653B}" srcOrd="2" destOrd="0" presId="urn:microsoft.com/office/officeart/2005/8/layout/lProcess3"/>
    <dgm:cxn modelId="{26977860-632C-4B85-86EC-2BE2614A249A}" type="presParOf" srcId="{024EE047-161D-49A3-A906-3B897EFCCF6D}" destId="{78B3F084-36B7-4DE1-B30E-05F16EC928E0}" srcOrd="3" destOrd="0" presId="urn:microsoft.com/office/officeart/2005/8/layout/lProcess3"/>
    <dgm:cxn modelId="{76224466-8221-469D-8F65-3FDD6E23A388}" type="presParOf" srcId="{024EE047-161D-49A3-A906-3B897EFCCF6D}" destId="{8E891EAC-7720-48D5-ACEF-175FD11EC978}" srcOrd="4" destOrd="0" presId="urn:microsoft.com/office/officeart/2005/8/layout/lProcess3"/>
    <dgm:cxn modelId="{9C1CCCCB-CE98-4FF7-9D4F-572F616590F3}" type="presParOf" srcId="{024EE047-161D-49A3-A906-3B897EFCCF6D}" destId="{988E1E94-A65F-4347-9270-058E40CB3A33}" srcOrd="5" destOrd="0" presId="urn:microsoft.com/office/officeart/2005/8/layout/lProcess3"/>
    <dgm:cxn modelId="{D9CB2D1D-0C42-45F0-B222-D74ABB557A97}" type="presParOf" srcId="{024EE047-161D-49A3-A906-3B897EFCCF6D}" destId="{6B07ABB7-94F8-4283-8A84-91F107FCB891}" srcOrd="6" destOrd="0" presId="urn:microsoft.com/office/officeart/2005/8/layout/lProcess3"/>
    <dgm:cxn modelId="{FF4D697E-E510-4AF8-876A-FC47FDCFBEE6}" type="presParOf" srcId="{6838759A-1E21-44CD-801F-0FBD3ADE7595}" destId="{F278596E-1D27-4A13-A36E-93DDD4BA46F7}" srcOrd="3" destOrd="0" presId="urn:microsoft.com/office/officeart/2005/8/layout/lProcess3"/>
    <dgm:cxn modelId="{999F9CC3-A02E-47AE-8340-E3ADC0CA1375}" type="presParOf" srcId="{6838759A-1E21-44CD-801F-0FBD3ADE7595}" destId="{ABF85D2C-658F-4470-A439-F65AD53D1671}" srcOrd="4" destOrd="0" presId="urn:microsoft.com/office/officeart/2005/8/layout/lProcess3"/>
    <dgm:cxn modelId="{CF68DC70-73EC-4B1B-8802-DD4DA8661706}" type="presParOf" srcId="{ABF85D2C-658F-4470-A439-F65AD53D1671}" destId="{C3F46024-2D75-46BE-94CA-317C29A8276A}" srcOrd="0" destOrd="0" presId="urn:microsoft.com/office/officeart/2005/8/layout/lProcess3"/>
    <dgm:cxn modelId="{6D2718B5-6685-40CA-BDC4-BB4940D810BA}" type="presParOf" srcId="{ABF85D2C-658F-4470-A439-F65AD53D1671}" destId="{148553CF-D07B-4E9F-91B0-DEDDA45D1D97}" srcOrd="1" destOrd="0" presId="urn:microsoft.com/office/officeart/2005/8/layout/lProcess3"/>
    <dgm:cxn modelId="{17389F1F-CD9A-4DFA-A55C-CFE2CB4C091C}" type="presParOf" srcId="{ABF85D2C-658F-4470-A439-F65AD53D1671}" destId="{51456CCA-6336-43AD-A5E4-A836191246D0}" srcOrd="2" destOrd="0" presId="urn:microsoft.com/office/officeart/2005/8/layout/lProcess3"/>
    <dgm:cxn modelId="{7662EF94-00B9-4A66-8186-7190409B201F}" type="presParOf" srcId="{ABF85D2C-658F-4470-A439-F65AD53D1671}" destId="{569112A4-C158-4796-8854-26F53349EC1B}" srcOrd="3" destOrd="0" presId="urn:microsoft.com/office/officeart/2005/8/layout/lProcess3"/>
    <dgm:cxn modelId="{26C4EEB3-1320-4205-B8F8-81E2AB2FBD38}" type="presParOf" srcId="{ABF85D2C-658F-4470-A439-F65AD53D1671}" destId="{DC810025-1574-4C93-9B90-3734E6228E2B}" srcOrd="4" destOrd="0" presId="urn:microsoft.com/office/officeart/2005/8/layout/lProcess3"/>
    <dgm:cxn modelId="{E850874B-ED10-4858-9C6C-515A5F5633E5}" type="presParOf" srcId="{ABF85D2C-658F-4470-A439-F65AD53D1671}" destId="{54A22FD7-90C3-43D6-A113-77BFD1615E73}" srcOrd="5" destOrd="0" presId="urn:microsoft.com/office/officeart/2005/8/layout/lProcess3"/>
    <dgm:cxn modelId="{6B7AC0CD-24A9-4E91-B5D2-2CEC869D0A06}" type="presParOf" srcId="{ABF85D2C-658F-4470-A439-F65AD53D1671}" destId="{4A4E7010-AFE6-4A82-AD1B-08DCA8E7E7D3}" srcOrd="6" destOrd="0" presId="urn:microsoft.com/office/officeart/2005/8/layout/lProcess3"/>
    <dgm:cxn modelId="{ACB26675-03F0-4A9E-8BED-DDCA7AE967AA}" type="presParOf" srcId="{6838759A-1E21-44CD-801F-0FBD3ADE7595}" destId="{5CFA2567-6878-4407-8564-4FCA6B8C6D7A}" srcOrd="5" destOrd="0" presId="urn:microsoft.com/office/officeart/2005/8/layout/lProcess3"/>
    <dgm:cxn modelId="{93D32B80-AEBA-4B55-BE9D-72B31556DE74}" type="presParOf" srcId="{6838759A-1E21-44CD-801F-0FBD3ADE7595}" destId="{A11454CD-7475-431F-A68E-1CE81F553C60}" srcOrd="6" destOrd="0" presId="urn:microsoft.com/office/officeart/2005/8/layout/lProcess3"/>
    <dgm:cxn modelId="{9EC90087-6A0A-4031-A63B-249B72DFB5D4}" type="presParOf" srcId="{A11454CD-7475-431F-A68E-1CE81F553C60}" destId="{8C6728CE-9743-486E-9035-61600A10873F}" srcOrd="0" destOrd="0" presId="urn:microsoft.com/office/officeart/2005/8/layout/lProcess3"/>
    <dgm:cxn modelId="{3CE4810E-5E04-4DF1-9912-0C4381B68F9A}" type="presParOf" srcId="{A11454CD-7475-431F-A68E-1CE81F553C60}" destId="{4E910FD9-B3BD-4464-9201-0AC1271C0535}" srcOrd="1" destOrd="0" presId="urn:microsoft.com/office/officeart/2005/8/layout/lProcess3"/>
    <dgm:cxn modelId="{B2DA7686-204C-4AE8-B72E-FC5E1C6D1A42}" type="presParOf" srcId="{A11454CD-7475-431F-A68E-1CE81F553C60}" destId="{41A3FD48-5350-43E0-A7AA-C268A5F44A96}" srcOrd="2" destOrd="0" presId="urn:microsoft.com/office/officeart/2005/8/layout/lProcess3"/>
    <dgm:cxn modelId="{50D7D263-2BAC-409C-B371-D4800804E7EA}" type="presParOf" srcId="{A11454CD-7475-431F-A68E-1CE81F553C60}" destId="{0D5BB874-0574-448D-A825-6809C307AB4F}" srcOrd="3" destOrd="0" presId="urn:microsoft.com/office/officeart/2005/8/layout/lProcess3"/>
    <dgm:cxn modelId="{165F8F10-9AFB-4CCF-AFD0-613A6F435E58}" type="presParOf" srcId="{A11454CD-7475-431F-A68E-1CE81F553C60}" destId="{4D238BAA-4481-42C2-8097-390B574B2BE9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008A7-D1A0-4882-9983-670E6D655F05}">
      <dsp:nvSpPr>
        <dsp:cNvPr id="0" name=""/>
        <dsp:cNvSpPr/>
      </dsp:nvSpPr>
      <dsp:spPr>
        <a:xfrm>
          <a:off x="1925462" y="1483"/>
          <a:ext cx="3005149" cy="12020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Graphik Bold"/>
            </a:rPr>
            <a:t>User Story 1</a:t>
          </a:r>
          <a:endParaRPr lang="en-GB" sz="1900" kern="1200"/>
        </a:p>
      </dsp:txBody>
      <dsp:txXfrm>
        <a:off x="2526492" y="1483"/>
        <a:ext cx="1803090" cy="1202059"/>
      </dsp:txXfrm>
    </dsp:sp>
    <dsp:sp modelId="{C10B1DB9-66B6-43E3-A696-9FE135817BF7}">
      <dsp:nvSpPr>
        <dsp:cNvPr id="0" name=""/>
        <dsp:cNvSpPr/>
      </dsp:nvSpPr>
      <dsp:spPr>
        <a:xfrm>
          <a:off x="4539943" y="103658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Red goes first</a:t>
          </a:r>
          <a:endParaRPr lang="en-GB" sz="2000" kern="1200"/>
        </a:p>
      </dsp:txBody>
      <dsp:txXfrm>
        <a:off x="5038798" y="103658"/>
        <a:ext cx="1496565" cy="997709"/>
      </dsp:txXfrm>
    </dsp:sp>
    <dsp:sp modelId="{AD92D898-3C9D-493D-8DBA-F46C3ED0D919}">
      <dsp:nvSpPr>
        <dsp:cNvPr id="0" name=""/>
        <dsp:cNvSpPr/>
      </dsp:nvSpPr>
      <dsp:spPr>
        <a:xfrm>
          <a:off x="6685018" y="103658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Turns alternate</a:t>
          </a:r>
          <a:endParaRPr lang="en-GB" sz="2000" kern="1200"/>
        </a:p>
      </dsp:txBody>
      <dsp:txXfrm>
        <a:off x="7183873" y="103658"/>
        <a:ext cx="1496565" cy="997709"/>
      </dsp:txXfrm>
    </dsp:sp>
    <dsp:sp modelId="{48999FF5-D3E4-41BF-8ED2-7A2DC5650009}">
      <dsp:nvSpPr>
        <dsp:cNvPr id="0" name=""/>
        <dsp:cNvSpPr/>
      </dsp:nvSpPr>
      <dsp:spPr>
        <a:xfrm>
          <a:off x="8830094" y="103658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Discs pile</a:t>
          </a:r>
        </a:p>
      </dsp:txBody>
      <dsp:txXfrm>
        <a:off x="9328949" y="103658"/>
        <a:ext cx="1496565" cy="997709"/>
      </dsp:txXfrm>
    </dsp:sp>
    <dsp:sp modelId="{9BE45DC8-2D4D-463F-80B0-26A9A05EA331}">
      <dsp:nvSpPr>
        <dsp:cNvPr id="0" name=""/>
        <dsp:cNvSpPr/>
      </dsp:nvSpPr>
      <dsp:spPr>
        <a:xfrm>
          <a:off x="1925462" y="1371831"/>
          <a:ext cx="3005149" cy="12020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Graphik Bold"/>
            </a:rPr>
            <a:t>User Story 2</a:t>
          </a:r>
          <a:endParaRPr lang="en-GB" sz="1900" kern="1200"/>
        </a:p>
      </dsp:txBody>
      <dsp:txXfrm>
        <a:off x="2526492" y="1371831"/>
        <a:ext cx="1803090" cy="1202059"/>
      </dsp:txXfrm>
    </dsp:sp>
    <dsp:sp modelId="{D9B3BB53-85F6-45BB-9BFB-4FC04651653B}">
      <dsp:nvSpPr>
        <dsp:cNvPr id="0" name=""/>
        <dsp:cNvSpPr/>
      </dsp:nvSpPr>
      <dsp:spPr>
        <a:xfrm>
          <a:off x="4539943" y="1474006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Grid is cleared</a:t>
          </a:r>
          <a:endParaRPr lang="en-GB" sz="2000" kern="1200"/>
        </a:p>
      </dsp:txBody>
      <dsp:txXfrm>
        <a:off x="5038798" y="1474006"/>
        <a:ext cx="1496565" cy="997709"/>
      </dsp:txXfrm>
    </dsp:sp>
    <dsp:sp modelId="{8E891EAC-7720-48D5-ACEF-175FD11EC978}">
      <dsp:nvSpPr>
        <dsp:cNvPr id="0" name=""/>
        <dsp:cNvSpPr/>
      </dsp:nvSpPr>
      <dsp:spPr>
        <a:xfrm>
          <a:off x="6685018" y="1474006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Winner message cleared</a:t>
          </a:r>
          <a:endParaRPr lang="en-GB" sz="2000" kern="1200"/>
        </a:p>
      </dsp:txBody>
      <dsp:txXfrm>
        <a:off x="7183873" y="1474006"/>
        <a:ext cx="1496565" cy="997709"/>
      </dsp:txXfrm>
    </dsp:sp>
    <dsp:sp modelId="{6B07ABB7-94F8-4283-8A84-91F107FCB891}">
      <dsp:nvSpPr>
        <dsp:cNvPr id="0" name=""/>
        <dsp:cNvSpPr/>
      </dsp:nvSpPr>
      <dsp:spPr>
        <a:xfrm>
          <a:off x="8830094" y="1474006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Red goes first again</a:t>
          </a:r>
        </a:p>
      </dsp:txBody>
      <dsp:txXfrm>
        <a:off x="9328949" y="1474006"/>
        <a:ext cx="1496565" cy="997709"/>
      </dsp:txXfrm>
    </dsp:sp>
    <dsp:sp modelId="{C3F46024-2D75-46BE-94CA-317C29A8276A}">
      <dsp:nvSpPr>
        <dsp:cNvPr id="0" name=""/>
        <dsp:cNvSpPr/>
      </dsp:nvSpPr>
      <dsp:spPr>
        <a:xfrm>
          <a:off x="1925462" y="2742179"/>
          <a:ext cx="3005149" cy="12020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Graphik Bold"/>
            </a:rPr>
            <a:t>User Story 3</a:t>
          </a:r>
          <a:endParaRPr lang="en-GB" sz="1900" kern="1200"/>
        </a:p>
      </dsp:txBody>
      <dsp:txXfrm>
        <a:off x="2526492" y="2742179"/>
        <a:ext cx="1803090" cy="1202059"/>
      </dsp:txXfrm>
    </dsp:sp>
    <dsp:sp modelId="{51456CCA-6336-43AD-A5E4-A836191246D0}">
      <dsp:nvSpPr>
        <dsp:cNvPr id="0" name=""/>
        <dsp:cNvSpPr/>
      </dsp:nvSpPr>
      <dsp:spPr>
        <a:xfrm>
          <a:off x="4539943" y="2844354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Row win</a:t>
          </a:r>
          <a:endParaRPr lang="en-GB" sz="2000" kern="1200"/>
        </a:p>
      </dsp:txBody>
      <dsp:txXfrm>
        <a:off x="5038798" y="2844354"/>
        <a:ext cx="1496565" cy="997709"/>
      </dsp:txXfrm>
    </dsp:sp>
    <dsp:sp modelId="{DC810025-1574-4C93-9B90-3734E6228E2B}">
      <dsp:nvSpPr>
        <dsp:cNvPr id="0" name=""/>
        <dsp:cNvSpPr/>
      </dsp:nvSpPr>
      <dsp:spPr>
        <a:xfrm>
          <a:off x="6685018" y="2844354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Column win</a:t>
          </a:r>
          <a:endParaRPr lang="en-GB" sz="2000" kern="1200"/>
        </a:p>
      </dsp:txBody>
      <dsp:txXfrm>
        <a:off x="7183873" y="2844354"/>
        <a:ext cx="1496565" cy="997709"/>
      </dsp:txXfrm>
    </dsp:sp>
    <dsp:sp modelId="{4A4E7010-AFE6-4A82-AD1B-08DCA8E7E7D3}">
      <dsp:nvSpPr>
        <dsp:cNvPr id="0" name=""/>
        <dsp:cNvSpPr/>
      </dsp:nvSpPr>
      <dsp:spPr>
        <a:xfrm>
          <a:off x="8830094" y="2844354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Diagonal win</a:t>
          </a:r>
        </a:p>
      </dsp:txBody>
      <dsp:txXfrm>
        <a:off x="9328949" y="2844354"/>
        <a:ext cx="1496565" cy="997709"/>
      </dsp:txXfrm>
    </dsp:sp>
    <dsp:sp modelId="{8C6728CE-9743-486E-9035-61600A10873F}">
      <dsp:nvSpPr>
        <dsp:cNvPr id="0" name=""/>
        <dsp:cNvSpPr/>
      </dsp:nvSpPr>
      <dsp:spPr>
        <a:xfrm>
          <a:off x="1925462" y="4112528"/>
          <a:ext cx="3005149" cy="12020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Graphik Bold"/>
            </a:rPr>
            <a:t>Non Functional Requirements</a:t>
          </a:r>
        </a:p>
      </dsp:txBody>
      <dsp:txXfrm>
        <a:off x="2526492" y="4112528"/>
        <a:ext cx="1803090" cy="1202059"/>
      </dsp:txXfrm>
    </dsp:sp>
    <dsp:sp modelId="{41A3FD48-5350-43E0-A7AA-C268A5F44A96}">
      <dsp:nvSpPr>
        <dsp:cNvPr id="0" name=""/>
        <dsp:cNvSpPr/>
      </dsp:nvSpPr>
      <dsp:spPr>
        <a:xfrm>
          <a:off x="4539943" y="4214703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Pure functions</a:t>
          </a:r>
        </a:p>
      </dsp:txBody>
      <dsp:txXfrm>
        <a:off x="5038798" y="4214703"/>
        <a:ext cx="1496565" cy="997709"/>
      </dsp:txXfrm>
    </dsp:sp>
    <dsp:sp modelId="{4D238BAA-4481-42C2-8097-390B574B2BE9}">
      <dsp:nvSpPr>
        <dsp:cNvPr id="0" name=""/>
        <dsp:cNvSpPr/>
      </dsp:nvSpPr>
      <dsp:spPr>
        <a:xfrm>
          <a:off x="6685018" y="4214703"/>
          <a:ext cx="2494274" cy="9977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Graphik Bold"/>
            </a:rPr>
            <a:t>GitHub</a:t>
          </a:r>
        </a:p>
      </dsp:txBody>
      <dsp:txXfrm>
        <a:off x="7183873" y="4214703"/>
        <a:ext cx="1496565" cy="997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ront Cover O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2C30B7-B4C4-4407-ADE2-E5D224FC0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213911" cy="6858000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D34D0F9-D456-1149-A7F5-299F74AD34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6269" y="2257472"/>
            <a:ext cx="7261529" cy="245875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7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The</a:t>
            </a:r>
            <a:br>
              <a:rPr lang="en-GB"/>
            </a:br>
            <a:r>
              <a:rPr lang="en-GB"/>
              <a:t>Main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18DEE10-2523-C041-963F-D3ECE2B4C1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76269" y="5096206"/>
            <a:ext cx="7261529" cy="27514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2400" b="0" i="0">
                <a:solidFill>
                  <a:schemeClr val="bg1"/>
                </a:solidFill>
                <a:latin typeface="GT Sectra Fine Rg" pitchFamily="2" charset="77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2400" b="0">
                <a:solidFill>
                  <a:schemeClr val="bg1"/>
                </a:solidFill>
                <a:latin typeface="GT Sectra Fine Rg" pitchFamily="2" charset="77"/>
              </a:rPr>
              <a:t>The sub-title, maximum two lines</a:t>
            </a:r>
            <a:endParaRPr lang="en-US" sz="2400" b="0">
              <a:solidFill>
                <a:schemeClr val="bg1"/>
              </a:solidFill>
              <a:latin typeface="GT Sectra Fine Rg" pitchFamily="2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29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49F33C9-CAC3-E54E-BC3F-3E3D99F1A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8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ing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56615" y="859769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83AE-1A59-43EF-9E16-69DF9EC9F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615" y="1336675"/>
            <a:ext cx="11458384" cy="124957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Heading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56615" y="859769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83AE-1A59-43EF-9E16-69DF9EC9F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616" y="1336675"/>
            <a:ext cx="5496434" cy="124957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FDD297A-B2C3-49F6-9127-4B2EBBA36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8565" y="1336675"/>
            <a:ext cx="5496434" cy="124957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Heading &amp; Subheading">
    <p:bg>
      <p:bgPr>
        <a:gradFill>
          <a:gsLst>
            <a:gs pos="76000">
              <a:schemeClr val="accent3"/>
            </a:gs>
            <a:gs pos="1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56615" y="859769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bg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83AE-1A59-43EF-9E16-69DF9EC9F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616" y="1336675"/>
            <a:ext cx="5496434" cy="124957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FDD297A-B2C3-49F6-9127-4B2EBBA36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8565" y="1336675"/>
            <a:ext cx="5496434" cy="124957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45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Heading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56615" y="859769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9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63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9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6648E79-5079-4D15-BEB2-2A30564D72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0930"/>
            <a:ext cx="5160085" cy="6868929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885F764-41D5-CA45-B76C-05552EFD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7BB5C2-127E-4A43-9E60-5636AD4A618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040099" y="5022037"/>
            <a:ext cx="12932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6F2BA-513F-2C4C-ACB9-607E3D18D65F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167092" y="5022037"/>
            <a:ext cx="12932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A0CCC-F6A0-454B-910B-AD145427AEB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040099" y="3000373"/>
            <a:ext cx="12932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23D358-B44B-E241-A6F7-5040494513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167092" y="3000373"/>
            <a:ext cx="12932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05131BF-B1EE-9942-9E00-C21C88234D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655" y="4482952"/>
            <a:ext cx="4406294" cy="1077218"/>
          </a:xfrm>
        </p:spPr>
        <p:txBody>
          <a:bodyPr/>
          <a:lstStyle>
            <a:lvl1pPr marL="0" indent="0">
              <a:buNone/>
              <a:defRPr sz="70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Agenda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FF7FC07-9F2F-CD46-95C2-454E3EA0B2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959" y="2954801"/>
            <a:ext cx="1560763" cy="492443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DC2134A6-F71D-674D-8715-F42C9109B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0693" y="2954801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FFA30307-CB9F-724B-B3D6-46073B8FC2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9428" y="2954801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C559F1A9-CE07-F54D-95BA-B2A308C64A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91959" y="4934796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443AF3-60DA-5940-A18C-AC9C44B036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10693" y="4934796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0D1B21AD-93B7-BD49-AA35-B745B49117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9428" y="4934796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E2A36B09-C62E-AF4D-B572-DC03475EEA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91959" y="2229876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57220F7-71EC-8345-98EE-3989D88EA8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10693" y="2229876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06489BFC-AB08-1C46-ADD4-88B11C4280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29428" y="2229876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3A3A874-6907-5A40-9BF1-A261BC8F3B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91959" y="4241557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810AE36F-5709-3140-9C35-14B3E92EAC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10693" y="4241557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B4E14B1D-441C-844D-9C5D-3447E27F77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29428" y="4241557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1224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5C78C01-C811-484D-9AF8-4905132905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885F764-41D5-CA45-B76C-05552EFD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0CEF17-56C0-0045-806A-36F4EA8A74CF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106613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05131BF-B1EE-9942-9E00-C21C88234D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655" y="2852431"/>
            <a:ext cx="4406294" cy="1077218"/>
          </a:xfrm>
        </p:spPr>
        <p:txBody>
          <a:bodyPr/>
          <a:lstStyle>
            <a:lvl1pPr marL="0" indent="0">
              <a:buNone/>
              <a:defRPr sz="7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Agenda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E2A36B09-C62E-AF4D-B572-DC03475EEA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4891" y="106613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0538B2-2149-7D42-B4AB-24BF1A9FE5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0580" y="112769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4E7B11-5A61-B24C-98D9-DF4D05A54563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177667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BB426FEB-1D27-F644-8B74-5BF865D907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4891" y="177667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B90E3A67-961E-DB4A-B244-66296E0D7B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0580" y="183823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39C4AC-3951-F94C-A520-DA85FAF18E0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248721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1FD459F9-3AB7-3249-A7C9-FA27AB80AA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4891" y="248721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DBB04876-5227-344D-9ADC-CB089C5D3C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0580" y="254877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890F34-B911-C949-9B3A-9A1FCA2042BF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319775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4">
            <a:extLst>
              <a:ext uri="{FF2B5EF4-FFF2-40B4-BE49-F238E27FC236}">
                <a16:creationId xmlns:a16="http://schemas.microsoft.com/office/drawing/2014/main" id="{0FFD232E-12BB-3F4D-8F30-231ED67619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24891" y="319775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00BAF363-DC6F-C541-814D-F42FEC256B7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20580" y="325931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D37D71-ADBC-BB46-9802-ABE333E7FC5A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3911599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4">
            <a:extLst>
              <a:ext uri="{FF2B5EF4-FFF2-40B4-BE49-F238E27FC236}">
                <a16:creationId xmlns:a16="http://schemas.microsoft.com/office/drawing/2014/main" id="{9249E71D-FE5F-184D-9327-AD333D10B7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24891" y="3911598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284C69F7-3804-7247-BD98-E256AB31BB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0580" y="3973153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388B8D-435E-F54D-8245-B1F4BA91FC07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461883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4">
            <a:extLst>
              <a:ext uri="{FF2B5EF4-FFF2-40B4-BE49-F238E27FC236}">
                <a16:creationId xmlns:a16="http://schemas.microsoft.com/office/drawing/2014/main" id="{B59B6A29-6C68-5048-A6FC-4C03D103AC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24891" y="461883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16B23B1-9A69-4F40-A97C-529A0D0E94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20580" y="468039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B4A61B-AA9E-F347-89B8-7E5BEC88A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5326072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4">
            <a:extLst>
              <a:ext uri="{FF2B5EF4-FFF2-40B4-BE49-F238E27FC236}">
                <a16:creationId xmlns:a16="http://schemas.microsoft.com/office/drawing/2014/main" id="{2F695355-4B45-0040-82CA-1BF2D1281D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24891" y="5326070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E6CC1EC4-AA63-B74C-A72C-BAC47958A8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20580" y="5387626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</p:spTree>
    <p:extLst>
      <p:ext uri="{BB962C8B-B14F-4D97-AF65-F5344CB8AC3E}">
        <p14:creationId xmlns:p14="http://schemas.microsoft.com/office/powerpoint/2010/main" val="2214605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19350"/>
            <a:ext cx="4919356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9922B-A249-9D4E-90B8-273B950D28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2" y="2934890"/>
            <a:ext cx="4919356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8AE8BB0-9C41-F446-A929-9F61F6029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282" y="3378650"/>
            <a:ext cx="4919356" cy="126188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1218986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4B06C8-DC9D-4849-81D3-71DA0886E9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9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19350"/>
            <a:ext cx="4919356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9922B-A249-9D4E-90B8-273B950D28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2" y="2934890"/>
            <a:ext cx="4919356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8AE8BB0-9C41-F446-A929-9F61F6029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282" y="3378650"/>
            <a:ext cx="4919356" cy="126188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1218986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26A34E-EEA0-5348-AAEF-C13ADEA413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70252" y="2419350"/>
            <a:ext cx="4919356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BC4934-C60D-DE49-8064-EB786EB69B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70252" y="2934890"/>
            <a:ext cx="4919356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580EFE3-E919-F944-A1CF-28E44669C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0252" y="3378650"/>
            <a:ext cx="4919356" cy="126188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1218986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773A26-8F6A-D448-9AFC-CD98507FE90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8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19350"/>
            <a:ext cx="3706839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9922B-A249-9D4E-90B8-273B950D28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2" y="2934890"/>
            <a:ext cx="3706839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8AE8BB0-9C41-F446-A929-9F61F6029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7298" y="3378650"/>
            <a:ext cx="2825842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F05E1A-8532-714C-9BF4-CA257F3C8F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2913" y="2419350"/>
            <a:ext cx="3706839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E8E5BC9-3FB6-964C-91D9-21B7FBBE4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2913" y="2934890"/>
            <a:ext cx="3706839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89B73C2-E39B-6346-8152-10B8F59244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880" y="2419350"/>
            <a:ext cx="3706839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BC1F00-A34C-594A-B67B-352D9F4C2A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7880" y="2934890"/>
            <a:ext cx="3706839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087874E-93E3-C043-94AB-7AB7164652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6615" y="3378650"/>
            <a:ext cx="671687" cy="153888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D70D2E8-F5C4-904A-AADB-2177B63D64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82929" y="3378650"/>
            <a:ext cx="2825842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C6D61E89-B555-5749-936A-5918A6BDE8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2246" y="3378650"/>
            <a:ext cx="671687" cy="153888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GB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9CBC5DF-797C-B947-9713-26BA143B33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72269" y="3378650"/>
            <a:ext cx="2825842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6" name="Picture Placeholder 21">
            <a:extLst>
              <a:ext uri="{FF2B5EF4-FFF2-40B4-BE49-F238E27FC236}">
                <a16:creationId xmlns:a16="http://schemas.microsoft.com/office/drawing/2014/main" id="{46708EEE-CF11-C243-830C-4B32E2C570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31587" y="3378650"/>
            <a:ext cx="671687" cy="153888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7F2F11-3990-D04B-95BE-A4EEED07E5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Content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19350"/>
            <a:ext cx="3706839" cy="73866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r>
              <a:rPr lang="en-GB"/>
              <a:t>Space for 4 lines of introduction text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F05E1A-8532-714C-9BF4-CA257F3C8F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2913" y="2419351"/>
            <a:ext cx="3706839" cy="30777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E8E5BC9-3FB6-964C-91D9-21B7FBBE4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2913" y="2796754"/>
            <a:ext cx="3706839" cy="215444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89B73C2-E39B-6346-8152-10B8F59244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880" y="2419351"/>
            <a:ext cx="3706839" cy="30777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BC1F00-A34C-594A-B67B-352D9F4C2A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7880" y="2796754"/>
            <a:ext cx="3706839" cy="215444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D70D2E8-F5C4-904A-AADB-2177B63D64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8540" y="3139608"/>
            <a:ext cx="3711213" cy="553998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9CBC5DF-797C-B947-9713-26BA143B33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7880" y="3139608"/>
            <a:ext cx="3711213" cy="553998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E1597D-BD0A-DE48-B17E-F3BFDB6505E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4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Content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23929"/>
            <a:ext cx="3305098" cy="830997"/>
          </a:xfrm>
        </p:spPr>
        <p:txBody>
          <a:bodyPr/>
          <a:lstStyle>
            <a:lvl1pPr marL="0" indent="0">
              <a:buNone/>
              <a:defRPr sz="5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8AE8BB0-9C41-F446-A929-9F61F6029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616" y="3518694"/>
            <a:ext cx="3305693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F05E1A-8532-714C-9BF4-CA257F3C8F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2913" y="2423929"/>
            <a:ext cx="3305098" cy="830997"/>
          </a:xfrm>
        </p:spPr>
        <p:txBody>
          <a:bodyPr/>
          <a:lstStyle>
            <a:lvl1pPr marL="0" indent="0">
              <a:buNone/>
              <a:defRPr sz="5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89B73C2-E39B-6346-8152-10B8F59244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880" y="2423929"/>
            <a:ext cx="3305098" cy="830997"/>
          </a:xfrm>
        </p:spPr>
        <p:txBody>
          <a:bodyPr/>
          <a:lstStyle>
            <a:lvl1pPr marL="0" indent="0">
              <a:buNone/>
              <a:defRPr sz="5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D70D2E8-F5C4-904A-AADB-2177B63D64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42247" y="3518694"/>
            <a:ext cx="3305693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9CBC5DF-797C-B947-9713-26BA143B33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31588" y="3518694"/>
            <a:ext cx="3305693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27CF5-5833-524F-B65F-CEEDC73F07B4}"/>
              </a:ext>
            </a:extLst>
          </p:cNvPr>
          <p:cNvGrpSpPr/>
          <p:nvPr userDrawn="1"/>
        </p:nvGrpSpPr>
        <p:grpSpPr>
          <a:xfrm>
            <a:off x="3810994" y="2423929"/>
            <a:ext cx="3878743" cy="2035029"/>
            <a:chOff x="3810001" y="3518694"/>
            <a:chExt cx="3877733" cy="9402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A2CAA8C-6910-2B4B-916A-67030B05E6DC}"/>
                </a:ext>
              </a:extLst>
            </p:cNvPr>
            <p:cNvCxnSpPr/>
            <p:nvPr userDrawn="1"/>
          </p:nvCxnSpPr>
          <p:spPr>
            <a:xfrm>
              <a:off x="3810001" y="3518694"/>
              <a:ext cx="0" cy="94026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484440-7074-D347-98A0-0E413FC5C089}"/>
                </a:ext>
              </a:extLst>
            </p:cNvPr>
            <p:cNvCxnSpPr/>
            <p:nvPr userDrawn="1"/>
          </p:nvCxnSpPr>
          <p:spPr>
            <a:xfrm>
              <a:off x="7687734" y="3518694"/>
              <a:ext cx="0" cy="94026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7988A-1AAA-D64D-8240-D22AF289AD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2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Content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3" y="3857085"/>
            <a:ext cx="2791472" cy="276999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9922B-A249-9D4E-90B8-273B950D28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3" y="4214927"/>
            <a:ext cx="2791472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CA1564-41C3-7945-9171-19AF23EA7D6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2908" y="1611959"/>
            <a:ext cx="1978540" cy="197961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FB2997-AB3C-0C48-8161-8FF3DEEB304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907" y="4630965"/>
            <a:ext cx="2791472" cy="981807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Biography, personal description.</a:t>
            </a:r>
          </a:p>
          <a:p>
            <a:pPr lvl="0"/>
            <a:endParaRPr lang="en-GB"/>
          </a:p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472600A-52C4-6E45-8B2E-F639C5501C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24071" y="1593240"/>
            <a:ext cx="2211664" cy="301313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8F9CA206-F2AF-A14B-9FC7-B5DDADE728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53291" y="1593240"/>
            <a:ext cx="2211664" cy="301313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2AC493E-FE5F-474C-87DF-B70326396D2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82510" y="1593240"/>
            <a:ext cx="2433416" cy="246221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Project Name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44F6A55-3125-1642-9C75-A98E9200AF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82510" y="1842212"/>
            <a:ext cx="2433416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Client Name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CF159F4-68CA-4849-8344-5CA56A0CD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8135" y="2049841"/>
            <a:ext cx="2433416" cy="575542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4BD371-E37C-2F45-93F5-B65E6E15F29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82510" y="3042030"/>
            <a:ext cx="2433416" cy="246221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Project Name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94D79069-B447-744A-8397-35938977158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82510" y="3291002"/>
            <a:ext cx="2433416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Client Name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5D50709B-6B56-D241-BBD4-8DAD11C02B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8135" y="3498631"/>
            <a:ext cx="2433416" cy="575542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9040C3CD-A1C9-DC48-B09A-B90A1FF12C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82510" y="4514570"/>
            <a:ext cx="2433416" cy="246221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Project Name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047A6DA-1889-9340-8803-FC8404F2F4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82510" y="4763542"/>
            <a:ext cx="2433416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Client 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817A2590-670A-3B4E-AE84-225E055E171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8135" y="4971171"/>
            <a:ext cx="2433416" cy="575542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87189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CD0521-637B-1F4E-BDDC-D6CE65C7E3D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6615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4E003D-62E8-B043-95C7-AD7FA8693D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3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292CDFF-9765-6648-9BE5-FEE3A75262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3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E2ED266-2DDF-7E4E-B4D5-FF9A562A322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6615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9DA961D6-AB75-CB41-B04B-24216D09518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863595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83EF8D8-BD8C-D640-9845-51DC2FE4FA9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370575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7E2763EB-AB5A-E145-93D7-B14A603653B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877555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942C5619-8517-234B-AA07-859BA2D5AB6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384538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8821D-23EB-664B-965C-5AD70320E74C}"/>
              </a:ext>
            </a:extLst>
          </p:cNvPr>
          <p:cNvGrpSpPr/>
          <p:nvPr userDrawn="1"/>
        </p:nvGrpSpPr>
        <p:grpSpPr>
          <a:xfrm>
            <a:off x="2325799" y="1203404"/>
            <a:ext cx="7520940" cy="5011131"/>
            <a:chOff x="2325193" y="1237269"/>
            <a:chExt cx="7518981" cy="51296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39DC84-75C3-7943-82E9-AF59D74FAFE2}"/>
                </a:ext>
              </a:extLst>
            </p:cNvPr>
            <p:cNvCxnSpPr/>
            <p:nvPr userDrawn="1"/>
          </p:nvCxnSpPr>
          <p:spPr>
            <a:xfrm>
              <a:off x="2325193" y="1237269"/>
              <a:ext cx="0" cy="5129664"/>
            </a:xfrm>
            <a:prstGeom prst="line">
              <a:avLst/>
            </a:prstGeom>
            <a:ln w="3175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31099D-7417-934C-A261-6F278DCD6973}"/>
                </a:ext>
              </a:extLst>
            </p:cNvPr>
            <p:cNvCxnSpPr/>
            <p:nvPr userDrawn="1"/>
          </p:nvCxnSpPr>
          <p:spPr>
            <a:xfrm>
              <a:off x="4831520" y="1237269"/>
              <a:ext cx="0" cy="5129664"/>
            </a:xfrm>
            <a:prstGeom prst="line">
              <a:avLst/>
            </a:prstGeom>
            <a:ln w="3175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570B03-5055-3A4B-9E07-8FD558A802CC}"/>
                </a:ext>
              </a:extLst>
            </p:cNvPr>
            <p:cNvCxnSpPr/>
            <p:nvPr userDrawn="1"/>
          </p:nvCxnSpPr>
          <p:spPr>
            <a:xfrm>
              <a:off x="7337847" y="1237269"/>
              <a:ext cx="0" cy="5129664"/>
            </a:xfrm>
            <a:prstGeom prst="line">
              <a:avLst/>
            </a:prstGeom>
            <a:ln w="3175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C6CFBF-1BAD-A942-BEB2-A06EB692259B}"/>
                </a:ext>
              </a:extLst>
            </p:cNvPr>
            <p:cNvCxnSpPr/>
            <p:nvPr userDrawn="1"/>
          </p:nvCxnSpPr>
          <p:spPr>
            <a:xfrm>
              <a:off x="9844174" y="1237269"/>
              <a:ext cx="0" cy="5129664"/>
            </a:xfrm>
            <a:prstGeom prst="line">
              <a:avLst/>
            </a:prstGeom>
            <a:ln w="3175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9C0EE12-1DE2-1849-AEC3-C3B0D908C7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863928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9764348-EDD1-084F-9802-6619BC52BC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863928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DFE19A9-CB24-BA4D-B7E8-1C735A8994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63260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E0C54DE-1080-F343-8C70-076E5143AC5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70114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F59ED5B-FC03-1144-A2ED-91EA97A20A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70114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6E532D6-E2C7-F245-901A-E67C924065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69446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DEB7412-D93B-B541-B381-C38B95264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76301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E4B0F17-8299-1F4C-AE96-1D6D91D089B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76301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741D4C-93D4-604B-AFB1-14940E1EDF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75633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820BBED-B60B-FC42-A659-E376F92A28F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382488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E330DDC-2CFD-654D-BBDB-0B8B809687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382488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91E2ECB-14CF-AF41-9915-02B1FC15A21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81820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2A02EC41-E5A6-D748-9802-14EBC261DA7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56615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167C6A1-DB76-E441-8F2D-9CE552BC88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7283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8B1E5E1-29C3-8B4A-8629-FC81111A5D1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7283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25D098F-9209-CE46-A851-D16E0FFDE2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56615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48C38948-3D31-6241-B2B5-BCA684F0A98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2863595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C2B39111-4206-454E-B242-DCC39DC5262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5370575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285ECA7B-1C9A-8648-B813-A7BD9F072CE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877555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78F9D1F-3BD3-9745-A8C5-9AF67F6D515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84538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E0DA7FE2-EA85-9342-85DB-1822263530C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63928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2672518-E0B4-BE48-AFE2-CD0C775E4BA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63928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D507A70-096F-F149-9C17-A32B06DCEF6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63260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A9B7715B-1EB5-5541-9749-255EAE81634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370114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E3C9EEC-F939-5440-9052-87438FCA093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370114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D20091C4-DEA9-084D-B82A-F0BFA2B7CC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69446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934A69F-58D4-B14B-8E37-3431E776BE5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76301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36421E7E-27A5-864C-8A9F-9FC25879700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876301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862F87F4-AD97-F04C-A229-1E3568C96F7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875633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F97338C-A78B-A641-86F7-EB5BAC651C1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382488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52A2CA5-C150-6145-A1ED-37B8F4C2ECD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382488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CCB4F58D-A434-0D41-BDEF-2B5A05B3A26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381820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B1448-11F5-8749-BCB1-59F927226F10}"/>
              </a:ext>
            </a:extLst>
          </p:cNvPr>
          <p:cNvCxnSpPr>
            <a:cxnSpLocks/>
          </p:cNvCxnSpPr>
          <p:nvPr userDrawn="1"/>
        </p:nvCxnSpPr>
        <p:spPr>
          <a:xfrm>
            <a:off x="356615" y="3640667"/>
            <a:ext cx="11478102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469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3C5AF75-07C6-BD49-B56A-5F65578E2A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1284817"/>
            <a:ext cx="3098018" cy="2154436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Sub-title here maximum lines </a:t>
            </a:r>
            <a:br>
              <a:rPr lang="en-GB"/>
            </a:br>
            <a:r>
              <a:rPr lang="en-GB"/>
              <a:t>to the bottom </a:t>
            </a:r>
            <a:br>
              <a:rPr lang="en-GB"/>
            </a:br>
            <a:r>
              <a:rPr lang="en-GB"/>
              <a:t>of this text </a:t>
            </a:r>
            <a:br>
              <a:rPr lang="en-GB"/>
            </a:br>
            <a:r>
              <a:rPr lang="en-GB"/>
              <a:t>box at 28pt 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AD1767B6-8025-5C4D-A5B7-EDDEF1E56BC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101865" y="1284817"/>
            <a:ext cx="1469111" cy="1469908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C581D9B2-5A56-AE43-B960-B7CA363E124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34936" y="1774301"/>
            <a:ext cx="2382023" cy="490940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3 lines at 16pt</a:t>
            </a:r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0B9463BD-A9A4-8B41-9248-235C98691B7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101865" y="3012017"/>
            <a:ext cx="1469111" cy="1469908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E91A0BCA-458F-294F-AF6C-48029F191D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34936" y="3501501"/>
            <a:ext cx="2382023" cy="490940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3 lines at 16pt</a:t>
            </a:r>
          </a:p>
        </p:txBody>
      </p:sp>
      <p:sp>
        <p:nvSpPr>
          <p:cNvPr id="56" name="Picture Placeholder 4">
            <a:extLst>
              <a:ext uri="{FF2B5EF4-FFF2-40B4-BE49-F238E27FC236}">
                <a16:creationId xmlns:a16="http://schemas.microsoft.com/office/drawing/2014/main" id="{41564A16-20A6-ED41-9ABA-156A5D8F1A7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101865" y="4722284"/>
            <a:ext cx="1469111" cy="1469908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492CC467-938D-8149-8DB5-0754566AF6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34936" y="5211768"/>
            <a:ext cx="2382023" cy="490940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3 lines at 16pt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04122F7-043C-BB47-A713-7D96B05D9F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9578" y="1774301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D5C0AA8-4A41-854F-89D6-06701C5010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9578" y="3501501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30358DC-CFFA-B840-9755-E7DF941EC3A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69578" y="5211768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52644C-4DBB-9D44-9214-22A8190FB1A3}"/>
              </a:ext>
            </a:extLst>
          </p:cNvPr>
          <p:cNvSpPr/>
          <p:nvPr userDrawn="1"/>
        </p:nvSpPr>
        <p:spPr>
          <a:xfrm>
            <a:off x="4286754" y="1757573"/>
            <a:ext cx="1117859" cy="51935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BF2EE1-5AB4-2248-8D1E-1DED27D43FAA}"/>
              </a:ext>
            </a:extLst>
          </p:cNvPr>
          <p:cNvSpPr/>
          <p:nvPr userDrawn="1"/>
        </p:nvSpPr>
        <p:spPr>
          <a:xfrm>
            <a:off x="4286754" y="3479902"/>
            <a:ext cx="1117859" cy="51935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BDDC7B-3E26-9C40-9E18-BF5651E160DE}"/>
              </a:ext>
            </a:extLst>
          </p:cNvPr>
          <p:cNvSpPr/>
          <p:nvPr userDrawn="1"/>
        </p:nvSpPr>
        <p:spPr>
          <a:xfrm>
            <a:off x="4286754" y="5202230"/>
            <a:ext cx="1117859" cy="51935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AA2C25-5C33-5F45-8180-A6D51E54C561}"/>
              </a:ext>
            </a:extLst>
          </p:cNvPr>
          <p:cNvSpPr/>
          <p:nvPr userDrawn="1"/>
        </p:nvSpPr>
        <p:spPr>
          <a:xfrm>
            <a:off x="4193975" y="1758711"/>
            <a:ext cx="1303844" cy="519351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B25048-367C-994F-BDF9-12C3B44BC289}"/>
              </a:ext>
            </a:extLst>
          </p:cNvPr>
          <p:cNvSpPr/>
          <p:nvPr userDrawn="1"/>
        </p:nvSpPr>
        <p:spPr>
          <a:xfrm>
            <a:off x="4193975" y="3479022"/>
            <a:ext cx="1303844" cy="519351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8CAA53-6652-7945-BDED-58FEE244DFAB}"/>
              </a:ext>
            </a:extLst>
          </p:cNvPr>
          <p:cNvSpPr/>
          <p:nvPr userDrawn="1"/>
        </p:nvSpPr>
        <p:spPr>
          <a:xfrm>
            <a:off x="4193975" y="5199334"/>
            <a:ext cx="1303844" cy="519351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462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13C7D9-4483-A74A-80E0-56DD266EA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>
          <a:xfrm>
            <a:off x="0" y="0"/>
            <a:ext cx="4842201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FDAF57-2FDA-3C4E-ABDD-8C80700A206A}"/>
              </a:ext>
            </a:extLst>
          </p:cNvPr>
          <p:cNvSpPr/>
          <p:nvPr userDrawn="1"/>
        </p:nvSpPr>
        <p:spPr>
          <a:xfrm>
            <a:off x="4350326" y="1992498"/>
            <a:ext cx="983749" cy="519351"/>
          </a:xfrm>
          <a:prstGeom prst="ellipse">
            <a:avLst/>
          </a:prstGeom>
          <a:solidFill>
            <a:srgbClr val="FFFF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511ADD-753F-844D-9306-6B3E81126951}"/>
              </a:ext>
            </a:extLst>
          </p:cNvPr>
          <p:cNvSpPr/>
          <p:nvPr userDrawn="1"/>
        </p:nvSpPr>
        <p:spPr>
          <a:xfrm>
            <a:off x="4350326" y="3190820"/>
            <a:ext cx="983749" cy="519351"/>
          </a:xfrm>
          <a:prstGeom prst="ellipse">
            <a:avLst/>
          </a:prstGeom>
          <a:solidFill>
            <a:srgbClr val="FFFF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B18868-3128-6D47-BA18-0E9421592273}"/>
              </a:ext>
            </a:extLst>
          </p:cNvPr>
          <p:cNvSpPr/>
          <p:nvPr userDrawn="1"/>
        </p:nvSpPr>
        <p:spPr>
          <a:xfrm>
            <a:off x="4350326" y="4389142"/>
            <a:ext cx="983749" cy="519351"/>
          </a:xfrm>
          <a:prstGeom prst="ellipse">
            <a:avLst/>
          </a:prstGeom>
          <a:solidFill>
            <a:srgbClr val="FFFF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87C364-A760-074F-A3F3-3D2DF95567C8}"/>
              </a:ext>
            </a:extLst>
          </p:cNvPr>
          <p:cNvSpPr/>
          <p:nvPr userDrawn="1"/>
        </p:nvSpPr>
        <p:spPr>
          <a:xfrm>
            <a:off x="4350326" y="5587465"/>
            <a:ext cx="983749" cy="519351"/>
          </a:xfrm>
          <a:prstGeom prst="ellipse">
            <a:avLst/>
          </a:prstGeom>
          <a:solidFill>
            <a:srgbClr val="FFFF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39A554-D7C0-E240-80F6-40AF4222E1D3}"/>
              </a:ext>
            </a:extLst>
          </p:cNvPr>
          <p:cNvSpPr/>
          <p:nvPr userDrawn="1"/>
        </p:nvSpPr>
        <p:spPr>
          <a:xfrm>
            <a:off x="4447473" y="1992276"/>
            <a:ext cx="795588" cy="5193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6AFD5A-DF2C-4B40-AB3E-686EE67D9248}"/>
              </a:ext>
            </a:extLst>
          </p:cNvPr>
          <p:cNvSpPr/>
          <p:nvPr userDrawn="1"/>
        </p:nvSpPr>
        <p:spPr>
          <a:xfrm>
            <a:off x="4447473" y="3184469"/>
            <a:ext cx="795588" cy="5193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2B2930-4842-CE4D-823D-83A8B06EA272}"/>
              </a:ext>
            </a:extLst>
          </p:cNvPr>
          <p:cNvSpPr/>
          <p:nvPr userDrawn="1"/>
        </p:nvSpPr>
        <p:spPr>
          <a:xfrm>
            <a:off x="4447473" y="4386423"/>
            <a:ext cx="795588" cy="5193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AD16C3-F992-524E-A8A6-128B2DDBA4E4}"/>
              </a:ext>
            </a:extLst>
          </p:cNvPr>
          <p:cNvSpPr/>
          <p:nvPr userDrawn="1"/>
        </p:nvSpPr>
        <p:spPr>
          <a:xfrm>
            <a:off x="4447473" y="5589845"/>
            <a:ext cx="795588" cy="5193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84919"/>
            <a:ext cx="4144839" cy="797782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</a:defRPr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3C5AF75-07C6-BD49-B56A-5F65578E2A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1760427"/>
            <a:ext cx="3098018" cy="1015663"/>
          </a:xfrm>
        </p:spPr>
        <p:txBody>
          <a:bodyPr/>
          <a:lstStyle>
            <a:lvl1pPr marL="0" indent="0">
              <a:buNone/>
              <a:defRPr sz="2200" b="0" i="0">
                <a:solidFill>
                  <a:srgbClr val="FFFFFF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Sub-title here 6 maximum lines </a:t>
            </a:r>
            <a:br>
              <a:rPr lang="en-GB"/>
            </a:br>
            <a:r>
              <a:rPr lang="en-GB"/>
              <a:t>at 22pt 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AD1767B6-8025-5C4D-A5B7-EDDEF1E56BC3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447474" y="1860490"/>
            <a:ext cx="782939" cy="7833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C581D9B2-5A56-AE43-B960-B7CA363E124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734936" y="1988425"/>
            <a:ext cx="2382023" cy="490940"/>
          </a:xfrm>
        </p:spPr>
        <p:txBody>
          <a:bodyPr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04122F7-043C-BB47-A713-7D96B05D9F84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8369578" y="1988425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03CB3A3A-B8ED-874A-8B14-FA7971486B00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447474" y="3053186"/>
            <a:ext cx="782939" cy="7833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05797BD3-65C6-9049-840E-7C077C5D5D2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4447474" y="4245881"/>
            <a:ext cx="782939" cy="7833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23C2A458-4A26-BC42-8A97-CBCEF9930FCA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4447474" y="5451829"/>
            <a:ext cx="782939" cy="7833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37DAFBA1-951C-1046-B466-3EF5E41FA7F6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5734936" y="3207625"/>
            <a:ext cx="2382023" cy="490940"/>
          </a:xfrm>
        </p:spPr>
        <p:txBody>
          <a:bodyPr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CF9030C-03D7-184A-94AB-79FBBFD21B1F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8369578" y="3207625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B5030F3-E633-8242-AEDA-46633D0E0F9B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734936" y="4400321"/>
            <a:ext cx="2382023" cy="490940"/>
          </a:xfrm>
        </p:spPr>
        <p:txBody>
          <a:bodyPr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C218D39-7085-2041-88DC-ADD33CB9D07F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369578" y="4400321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EF3EEE0-F92E-174F-B4BE-D15E9F07E6A7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734936" y="5632773"/>
            <a:ext cx="2382023" cy="490940"/>
          </a:xfrm>
        </p:spPr>
        <p:txBody>
          <a:bodyPr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56D5BBA-7ADB-EF41-B92D-EA195C57B77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8369578" y="5632773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8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0D89EB26-6C55-C24A-A2BB-00A2CD5E4610}"/>
              </a:ext>
            </a:extLst>
          </p:cNvPr>
          <p:cNvSpPr/>
          <p:nvPr userDrawn="1"/>
        </p:nvSpPr>
        <p:spPr>
          <a:xfrm>
            <a:off x="1866356" y="2106665"/>
            <a:ext cx="8713783" cy="1693039"/>
          </a:xfrm>
          <a:custGeom>
            <a:avLst/>
            <a:gdLst>
              <a:gd name="connsiteX0" fmla="*/ 0 w 8711514"/>
              <a:gd name="connsiteY0" fmla="*/ 1693039 h 1693039"/>
              <a:gd name="connsiteX1" fmla="*/ 2150076 w 8711514"/>
              <a:gd name="connsiteY1" fmla="*/ 1211125 h 1693039"/>
              <a:gd name="connsiteX2" fmla="*/ 4263081 w 8711514"/>
              <a:gd name="connsiteY2" fmla="*/ 163 h 1693039"/>
              <a:gd name="connsiteX3" fmla="*/ 6487298 w 8711514"/>
              <a:gd name="connsiteY3" fmla="*/ 1297622 h 1693039"/>
              <a:gd name="connsiteX4" fmla="*/ 8711514 w 8711514"/>
              <a:gd name="connsiteY4" fmla="*/ 766282 h 169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1514" h="1693039">
                <a:moveTo>
                  <a:pt x="0" y="1693039"/>
                </a:moveTo>
                <a:cubicBezTo>
                  <a:pt x="719781" y="1593155"/>
                  <a:pt x="1439563" y="1493271"/>
                  <a:pt x="2150076" y="1211125"/>
                </a:cubicBezTo>
                <a:cubicBezTo>
                  <a:pt x="2860590" y="928979"/>
                  <a:pt x="3540211" y="-14253"/>
                  <a:pt x="4263081" y="163"/>
                </a:cubicBezTo>
                <a:cubicBezTo>
                  <a:pt x="4985951" y="14579"/>
                  <a:pt x="5745893" y="1169936"/>
                  <a:pt x="6487298" y="1297622"/>
                </a:cubicBezTo>
                <a:cubicBezTo>
                  <a:pt x="7228703" y="1425308"/>
                  <a:pt x="7970108" y="1095795"/>
                  <a:pt x="8711514" y="76628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E91A0BCA-458F-294F-AF6C-48029F191D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3611" y="4555671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D5C0AA8-4A41-854F-89D6-06701C5010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3611" y="5154485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03B385-790B-0E46-AA95-584E6AA5F3CF}"/>
              </a:ext>
            </a:extLst>
          </p:cNvPr>
          <p:cNvSpPr/>
          <p:nvPr userDrawn="1"/>
        </p:nvSpPr>
        <p:spPr>
          <a:xfrm>
            <a:off x="827529" y="3485010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2AE0EE-FD5C-6B4D-8000-3398039A90B5}"/>
              </a:ext>
            </a:extLst>
          </p:cNvPr>
          <p:cNvSpPr/>
          <p:nvPr userDrawn="1"/>
        </p:nvSpPr>
        <p:spPr>
          <a:xfrm>
            <a:off x="3155875" y="2940724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F9C0E8-C7DF-A54B-90FB-6A4DA66D74B3}"/>
              </a:ext>
            </a:extLst>
          </p:cNvPr>
          <p:cNvSpPr/>
          <p:nvPr userDrawn="1"/>
        </p:nvSpPr>
        <p:spPr>
          <a:xfrm>
            <a:off x="5484221" y="1852153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C882B2-EB41-6B4A-A8EE-17D60FC26085}"/>
              </a:ext>
            </a:extLst>
          </p:cNvPr>
          <p:cNvSpPr/>
          <p:nvPr userDrawn="1"/>
        </p:nvSpPr>
        <p:spPr>
          <a:xfrm>
            <a:off x="7812568" y="3158438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FD2CDC-F46F-7B46-AFD2-6F7BBC028C45}"/>
              </a:ext>
            </a:extLst>
          </p:cNvPr>
          <p:cNvSpPr/>
          <p:nvPr userDrawn="1"/>
        </p:nvSpPr>
        <p:spPr>
          <a:xfrm>
            <a:off x="10140913" y="2483524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AD1767B6-8025-5C4D-A5B7-EDDEF1E56BC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81568" y="3200400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4D1E65C-2047-E44A-846A-67D5B71BE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303840" y="2662136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6FAB0C9-16A8-8E42-A56A-9E64384076F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9086" y="1572638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B62F7C1B-0937-3647-AD94-329F277A76B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967846" y="2889114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50163F3D-0038-AE44-931D-607AC57C084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90119" y="2214663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890E6A1-02C2-3F41-B843-EA742A7D12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39204" y="4033158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E73BCE97-9194-854D-8AE6-5D70EF59D1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839204" y="4631972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6A2E9A5-333E-F447-AB44-4657F9DACA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74798" y="2955474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E87DAF4-B1E4-3941-B3DD-539E6B9D3FD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74798" y="3554288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9B20C48-27F9-6542-8294-4E8D950FE3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94058" y="4261758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91F3965-69BC-4D4F-A3B5-7A1B66670B7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94058" y="4860572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4EAFEF4-2AF3-DA48-8C81-8E2EDCA00D5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845986" y="3575958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2FFC157-D0A0-BC47-9C8D-DDD2E14058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845986" y="4174772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504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6643" y="1517905"/>
            <a:ext cx="5358578" cy="2180277"/>
          </a:xfrm>
        </p:spPr>
        <p:txBody>
          <a:bodyPr/>
          <a:lstStyle>
            <a:lvl1pPr>
              <a:defRPr sz="4400" b="0" i="0"/>
            </a:lvl1pPr>
          </a:lstStyle>
          <a:p>
            <a:r>
              <a:rPr lang="en-GB"/>
              <a:t>“This is a brief but impactful quote that</a:t>
            </a:r>
            <a:br>
              <a:rPr lang="en-GB"/>
            </a:br>
            <a:r>
              <a:rPr lang="en-GB"/>
              <a:t>can also include colour to make your point”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97BA95-80EE-3B43-887D-8D0E7989723F}"/>
              </a:ext>
            </a:extLst>
          </p:cNvPr>
          <p:cNvCxnSpPr/>
          <p:nvPr userDrawn="1"/>
        </p:nvCxnSpPr>
        <p:spPr>
          <a:xfrm>
            <a:off x="3984176" y="1489768"/>
            <a:ext cx="0" cy="43891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8F817-5CD3-E64F-9420-0279D3E1B6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6642" y="5104165"/>
            <a:ext cx="5358572" cy="30777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Quote attributer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82B365-EB28-5E48-9F87-FDAD5ADFAE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580" y="1517904"/>
            <a:ext cx="3166300" cy="355738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b="0" i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GB"/>
              <a:t>This content can tee up a quote or provide context</a:t>
            </a:r>
          </a:p>
        </p:txBody>
      </p:sp>
    </p:spTree>
    <p:extLst>
      <p:ext uri="{BB962C8B-B14F-4D97-AF65-F5344CB8AC3E}">
        <p14:creationId xmlns:p14="http://schemas.microsoft.com/office/powerpoint/2010/main" val="2842271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2559556"/>
            <a:ext cx="4952999" cy="1346202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Place quote or key message here</a:t>
            </a:r>
          </a:p>
        </p:txBody>
      </p:sp>
      <p:pic>
        <p:nvPicPr>
          <p:cNvPr id="5" name="Picture Placeholder 19">
            <a:extLst>
              <a:ext uri="{FF2B5EF4-FFF2-40B4-BE49-F238E27FC236}">
                <a16:creationId xmlns:a16="http://schemas.microsoft.com/office/drawing/2014/main" id="{00D1E909-56A2-5044-8848-67B6A40E40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669" y="943234"/>
            <a:ext cx="4192092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D941A54-9115-4A48-BCFE-DA59E8113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1" y="1517905"/>
            <a:ext cx="3166300" cy="183384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b="0" i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GB"/>
              <a:t>Human element/quote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22A7C-ECDD-4DDD-99D2-526F39659B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8669" y="940360"/>
            <a:ext cx="4024408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35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A0E62C-437E-DD42-9B00-03ED7F5E9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1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6643" y="1517905"/>
            <a:ext cx="5358578" cy="2180277"/>
          </a:xfrm>
        </p:spPr>
        <p:txBody>
          <a:bodyPr/>
          <a:lstStyle>
            <a:lvl1pPr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“This is a brief but impactful quote that</a:t>
            </a:r>
            <a:br>
              <a:rPr lang="en-GB"/>
            </a:br>
            <a:r>
              <a:rPr lang="en-GB"/>
              <a:t>can also include colour to make your point”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97BA95-80EE-3B43-887D-8D0E7989723F}"/>
              </a:ext>
            </a:extLst>
          </p:cNvPr>
          <p:cNvCxnSpPr/>
          <p:nvPr userDrawn="1"/>
        </p:nvCxnSpPr>
        <p:spPr>
          <a:xfrm>
            <a:off x="3984176" y="1489768"/>
            <a:ext cx="0" cy="438912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8F817-5CD3-E64F-9420-0279D3E1B6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6642" y="5104165"/>
            <a:ext cx="5358572" cy="30777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Quote attributer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82B365-EB28-5E48-9F87-FDAD5ADFAE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580" y="1517904"/>
            <a:ext cx="3166300" cy="355738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This content can tee up a quote or provide context</a:t>
            </a:r>
          </a:p>
        </p:txBody>
      </p:sp>
    </p:spTree>
    <p:extLst>
      <p:ext uri="{BB962C8B-B14F-4D97-AF65-F5344CB8AC3E}">
        <p14:creationId xmlns:p14="http://schemas.microsoft.com/office/powerpoint/2010/main" val="3308982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BB6BB-0C5D-A543-9769-01E53E4B2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>
          <a:xfrm>
            <a:off x="1185" y="0"/>
            <a:ext cx="12192805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855818F-66B6-2A47-A564-C54797372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5146" y="4610100"/>
            <a:ext cx="4954290" cy="147421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15C18E29-E90F-D149-845E-B428A858AD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1635" y="381001"/>
            <a:ext cx="4954290" cy="5703315"/>
          </a:xfrm>
          <a:noFill/>
        </p:spPr>
        <p:txBody>
          <a:bodyPr tIns="274320" bIns="274320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7F011E-6EBB-DC4E-88B4-02148403C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148" y="381000"/>
            <a:ext cx="4954289" cy="391509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6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38CE10-E431-CF48-972D-F705F99077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176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855818F-66B6-2A47-A564-C54797372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5146" y="4610100"/>
            <a:ext cx="4954290" cy="147421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15C18E29-E90F-D149-845E-B428A858AD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1635" y="381001"/>
            <a:ext cx="4954290" cy="5703315"/>
          </a:xfrm>
          <a:noFill/>
        </p:spPr>
        <p:txBody>
          <a:bodyPr tIns="274320" bIns="274320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7F011E-6EBB-DC4E-88B4-02148403C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148" y="381000"/>
            <a:ext cx="4954289" cy="391509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5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6413EE-F19F-0741-821A-448E1218C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176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855818F-66B6-2A47-A564-C54797372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5146" y="4610100"/>
            <a:ext cx="4954290" cy="147421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15C18E29-E90F-D149-845E-B428A858AD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1635" y="381001"/>
            <a:ext cx="4954290" cy="5703315"/>
          </a:xfrm>
          <a:noFill/>
        </p:spPr>
        <p:txBody>
          <a:bodyPr tIns="274320" bIns="274320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7F011E-6EBB-DC4E-88B4-02148403C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148" y="381000"/>
            <a:ext cx="4954289" cy="391509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50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392907-87B0-4ADA-9EF8-9A6EEA7A23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A5C77B-49AE-F24F-829F-DB5C07C9F73B}"/>
              </a:ext>
            </a:extLst>
          </p:cNvPr>
          <p:cNvSpPr/>
          <p:nvPr userDrawn="1"/>
        </p:nvSpPr>
        <p:spPr>
          <a:xfrm>
            <a:off x="0" y="3429000"/>
            <a:ext cx="12195176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02DD5D5-B6DB-2441-BF23-EA6C9BEE3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7526" y="3889828"/>
            <a:ext cx="2994353" cy="2194486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5729CE-E156-2347-BFEF-FFA698483E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415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E5A15-409A-4020-B14E-BE2E1F51D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4" y="1"/>
            <a:ext cx="12189225" cy="3428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A5C77B-49AE-F24F-829F-DB5C07C9F73B}"/>
              </a:ext>
            </a:extLst>
          </p:cNvPr>
          <p:cNvSpPr/>
          <p:nvPr userDrawn="1"/>
        </p:nvSpPr>
        <p:spPr>
          <a:xfrm>
            <a:off x="0" y="3429000"/>
            <a:ext cx="12195176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02DD5D5-B6DB-2441-BF23-EA6C9BEE3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7526" y="3889828"/>
            <a:ext cx="2994353" cy="2194486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5729CE-E156-2347-BFEF-FFA698483E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BAEEAC-D38C-8C40-AEBA-9890AE05C2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299" y="835806"/>
            <a:ext cx="6188324" cy="2194487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0" i="0" kern="1200" dirty="0">
                <a:ln w="38100">
                  <a:solidFill>
                    <a:schemeClr val="bg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9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6E7F5D-828D-43CD-A33C-90B2B6350F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76" y="-2"/>
            <a:ext cx="12195176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D39B6B-E29C-FA4C-9CFE-DCCA2C9FB3E8}"/>
              </a:ext>
            </a:extLst>
          </p:cNvPr>
          <p:cNvSpPr/>
          <p:nvPr userDrawn="1"/>
        </p:nvSpPr>
        <p:spPr>
          <a:xfrm>
            <a:off x="0" y="3429000"/>
            <a:ext cx="12195176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89F5CA4-C866-324B-8FC2-B70027D475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7526" y="3889828"/>
            <a:ext cx="2994353" cy="2194486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54CFB9-7139-054C-92CA-41B01B1E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1DECAD0-66B8-CE43-A14B-D4FA967B007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299" y="835806"/>
            <a:ext cx="6188324" cy="2194487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0" i="0" kern="1200" dirty="0">
                <a:ln w="38100">
                  <a:solidFill>
                    <a:schemeClr val="bg1"/>
                  </a:solidFill>
                </a:ln>
                <a:noFill/>
                <a:latin typeface="Graphik Bold" panose="020B0503030202060203" pitchFamily="34" charset="77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40838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38069A-9D76-4558-9230-6ED88133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876" y="1"/>
            <a:ext cx="12240876" cy="3428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085480-B940-AF41-9B42-CF3292AC2F96}"/>
              </a:ext>
            </a:extLst>
          </p:cNvPr>
          <p:cNvSpPr/>
          <p:nvPr userDrawn="1"/>
        </p:nvSpPr>
        <p:spPr>
          <a:xfrm>
            <a:off x="-48875" y="3429000"/>
            <a:ext cx="12244052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8A1120B-4B97-3C4E-B493-1CE8D1975B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7526" y="3889828"/>
            <a:ext cx="2994353" cy="2194486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87AB9C-6339-734E-938B-7A5641D3E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394669-01B8-B440-899F-ABA44637706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299" y="835806"/>
            <a:ext cx="6188324" cy="2194487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0" kern="1200" dirty="0">
                <a:ln w="38100">
                  <a:solidFill>
                    <a:schemeClr val="bg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366969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552D74-ECF7-4EC6-9E76-F853E510CCC7}"/>
              </a:ext>
            </a:extLst>
          </p:cNvPr>
          <p:cNvSpPr/>
          <p:nvPr userDrawn="1"/>
        </p:nvSpPr>
        <p:spPr>
          <a:xfrm>
            <a:off x="-22280" y="3196396"/>
            <a:ext cx="12217457" cy="36616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1B257-E716-4A67-89F3-117E0C213A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281" y="-106680"/>
            <a:ext cx="12214281" cy="3317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FC2A7A-3397-2148-859D-E77BCEF4BD2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299" y="655777"/>
            <a:ext cx="6188324" cy="2554545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0" kern="1200" dirty="0">
                <a:ln w="38100">
                  <a:solidFill>
                    <a:schemeClr val="accent2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A33B2EF-097D-4B44-B8D9-5CC279577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3CCF1E-E6DA-4002-8FEB-B1A6333FED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46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662B7A-76E3-B442-BEF8-00AA61AEBA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176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1B4C48-7579-8E4D-921B-07ACCF5C9F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4004" y="0"/>
            <a:ext cx="7190072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4C3DEF8-F7DA-0F4C-9D64-27B2532DA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99" y="2974742"/>
            <a:ext cx="7042587" cy="908518"/>
          </a:xfrm>
        </p:spPr>
        <p:txBody>
          <a:bodyPr anchor="ctr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4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1"/>
            <a:ext cx="11430000" cy="454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72E1A2C-3283-CA40-A9B8-3BE8A3A9166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981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7EFFAB0-5F5A-8B45-81A1-07C89CBE48EB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021982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F191A549-CC0F-5F47-8399-810551502BB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3659981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BC4ACCA-1F22-3746-BF27-FDB04238F47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300765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D9E5800-1BD1-B140-B525-75EA3CA76A9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942331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51FE3C2-BDB7-7440-8015-FC351CD73746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586681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922A04F-E7B2-EB4F-AE28-07CA16CEB6B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27857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A147140-A9DE-D541-883C-C7852B0EFC38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3981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319092BA-A557-DA4D-9044-D05CD6F8C5CA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021982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7628725-B7EF-2049-A384-D40EE445AF0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659981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67C11FED-32DD-A64F-ACBA-A0CFF396B04B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300765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69D6BF7-651F-BF40-99F8-DA4953188D66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942331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8D5F9D4-2F58-4547-A69C-AD3DDFEE330E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8586681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DD27C79-2048-A347-B2B0-18B54C8619C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0227857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A613BA6-97F2-774D-84C0-C028F8ADD208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383981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CA9D5C5F-7569-9846-A584-D0C19D6D17C7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2021982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EE5C4EF-E1E6-324A-B5CD-79B34B5D9C84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659981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6A94C67-1A70-D84B-8428-2D8FF1179F24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5300765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538E601-BDED-4C47-9C84-AFE6E8BF3D4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942331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04EC5536-1FBB-B648-9820-77DC879F565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8586681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529A2F07-15D7-9D45-9E10-69F6CDC16E19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0227857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AA380AC-DAE8-4652-8F2C-01BE2D5AE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49E0A850-2327-47D3-B24E-6F823FCF4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5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1"/>
            <a:ext cx="11430000" cy="454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2" y="1371602"/>
            <a:ext cx="11430000" cy="1428083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C270E8-7169-4852-B033-B6FC62BD3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73F6EF94-4582-4663-9862-ABDFE98F30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374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276A76-1DB6-4C8F-8DC3-88668D150A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1" y="719665"/>
            <a:ext cx="11430000" cy="307648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Graphik Regular" panose="020B0503030202060203" pitchFamily="34" charset="0"/>
              </a:defRPr>
            </a:lvl1pPr>
          </a:lstStyle>
          <a:p>
            <a:pPr lvl="0"/>
            <a:r>
              <a:rPr lang="en-US"/>
              <a:t>Add a tagline – no more than 2 lines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143F507-F957-4C07-B40B-3667FA7C6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1" y="260648"/>
            <a:ext cx="11430000" cy="369204"/>
          </a:xfrm>
          <a:prstGeom prst="rect">
            <a:avLst/>
          </a:prstGeom>
        </p:spPr>
        <p:txBody>
          <a:bodyPr anchor="t"/>
          <a:lstStyle>
            <a:lvl1pPr>
              <a:defRPr lang="en-US" sz="2400" cap="all">
                <a:solidFill>
                  <a:srgbClr val="460073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B1DC183-1229-4210-B6F3-CE4E03916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344" y="6594613"/>
            <a:ext cx="8138160" cy="123111"/>
          </a:xfrm>
          <a:prstGeom prst="rect">
            <a:avLst/>
          </a:prstGeom>
        </p:spPr>
        <p:txBody>
          <a:bodyPr anchor="ctr"/>
          <a:lstStyle>
            <a:lvl1pPr>
              <a:defRPr sz="800" b="0"/>
            </a:lvl1pPr>
          </a:lstStyle>
          <a:p>
            <a:pPr lvl="0"/>
            <a:r>
              <a:rPr lang="en-US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33641268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34">
            <a:extLst>
              <a:ext uri="{FF2B5EF4-FFF2-40B4-BE49-F238E27FC236}">
                <a16:creationId xmlns:a16="http://schemas.microsoft.com/office/drawing/2014/main" id="{8963F246-8306-437C-A323-BD33529892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170" y="725853"/>
            <a:ext cx="706783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4400" b="0">
                <a:latin typeface="Graphik-SemiboldItalic" panose="020B0703030202060203" pitchFamily="34" charset="0"/>
              </a:defRPr>
            </a:lvl1pPr>
          </a:lstStyle>
          <a:p>
            <a:pPr lvl="0"/>
            <a:r>
              <a:rPr lang="en-US"/>
              <a:t>Title goes here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7764C3-50BD-464B-9348-28B0E9207E7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265065" y="6483735"/>
            <a:ext cx="471714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B882E3-AA57-DB47-B7F5-4E115F25E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2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5452" y="6641382"/>
            <a:ext cx="770951" cy="123111"/>
          </a:xfrm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7"/>
            <a:ext cx="11498552" cy="4038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7" y="755906"/>
            <a:ext cx="11498552" cy="30284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2400" cap="all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1719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11430000" cy="454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2" y="1371602"/>
            <a:ext cx="11430000" cy="1428083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4708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9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lothing, underwear, umbrella&#10;&#10;Description automatically generated">
            <a:extLst>
              <a:ext uri="{FF2B5EF4-FFF2-40B4-BE49-F238E27FC236}">
                <a16:creationId xmlns:a16="http://schemas.microsoft.com/office/drawing/2014/main" id="{E1C157F4-16B3-4975-85F7-88675AD91E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" y="317501"/>
            <a:ext cx="12172951" cy="6540500"/>
          </a:xfrm>
          <a:prstGeom prst="rect">
            <a:avLst/>
          </a:prstGeom>
        </p:spPr>
      </p:pic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457946"/>
            <a:ext cx="7010399" cy="3971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0" cap="none">
                <a:solidFill>
                  <a:schemeClr val="accent1"/>
                </a:solidFill>
                <a:latin typeface="Graphik Semibold" panose="020B0703030202060203" pitchFamily="34" charset="0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4389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2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15" y="384920"/>
            <a:ext cx="11459310" cy="4038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15" y="803497"/>
            <a:ext cx="11459310" cy="14280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6615" y="6577699"/>
            <a:ext cx="274620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rPr>
              <a:t>Copyright © 2021 Accenture.  All rights reserved.</a:t>
            </a:r>
            <a:endParaRPr lang="en-US" sz="800" b="0" i="0">
              <a:solidFill>
                <a:schemeClr val="tx2">
                  <a:lumMod val="75000"/>
                </a:schemeClr>
              </a:solidFill>
              <a:latin typeface="Graphik Light" panose="020B04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90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59" r:id="rId2"/>
    <p:sldLayoutId id="2147483653" r:id="rId3"/>
    <p:sldLayoutId id="2147483719" r:id="rId4"/>
    <p:sldLayoutId id="2147483723" r:id="rId5"/>
    <p:sldLayoutId id="2147483716" r:id="rId6"/>
    <p:sldLayoutId id="2147483650" r:id="rId7"/>
    <p:sldLayoutId id="2147483673" r:id="rId8"/>
    <p:sldLayoutId id="2147483698" r:id="rId9"/>
    <p:sldLayoutId id="2147483674" r:id="rId10"/>
    <p:sldLayoutId id="2147483675" r:id="rId11"/>
    <p:sldLayoutId id="2147483676" r:id="rId12"/>
    <p:sldLayoutId id="2147483682" r:id="rId13"/>
    <p:sldLayoutId id="2147483677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708" r:id="rId21"/>
    <p:sldLayoutId id="2147483697" r:id="rId22"/>
    <p:sldLayoutId id="2147483689" r:id="rId23"/>
    <p:sldLayoutId id="2147483690" r:id="rId24"/>
    <p:sldLayoutId id="2147483691" r:id="rId25"/>
    <p:sldLayoutId id="2147483693" r:id="rId26"/>
    <p:sldLayoutId id="2147483713" r:id="rId27"/>
    <p:sldLayoutId id="2147483694" r:id="rId28"/>
    <p:sldLayoutId id="2147483695" r:id="rId29"/>
    <p:sldLayoutId id="2147483696" r:id="rId30"/>
    <p:sldLayoutId id="2147483680" r:id="rId31"/>
    <p:sldLayoutId id="2147483710" r:id="rId32"/>
    <p:sldLayoutId id="2147483711" r:id="rId33"/>
    <p:sldLayoutId id="2147483714" r:id="rId34"/>
    <p:sldLayoutId id="2147483718" r:id="rId35"/>
    <p:sldLayoutId id="2147483720" r:id="rId36"/>
    <p:sldLayoutId id="2147483722" r:id="rId37"/>
    <p:sldLayoutId id="2147484744" r:id="rId38"/>
    <p:sldLayoutId id="2147484745" r:id="rId39"/>
    <p:sldLayoutId id="2147484746" r:id="rId40"/>
  </p:sldLayoutIdLst>
  <p:hf hdr="0" ftr="0" dt="0"/>
  <p:txStyles>
    <p:titleStyle>
      <a:lvl1pPr algn="l" defTabSz="609493" rtl="0" eaLnBrk="1" latinLnBrk="0" hangingPunct="1">
        <a:lnSpc>
          <a:spcPct val="8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+mj-lt"/>
          <a:ea typeface="+mj-ea"/>
          <a:cs typeface="Arial Black" charset="0"/>
        </a:defRPr>
      </a:lvl1pPr>
    </p:titleStyle>
    <p:bodyStyle>
      <a:lvl1pPr marL="361950" indent="-361950" algn="l" defTabSz="609493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1pPr>
      <a:lvl2pPr marL="715963" indent="-354013" algn="l" defTabSz="609493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2pPr>
      <a:lvl3pPr marL="1077913" indent="-354013" algn="l" defTabSz="609493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3pPr>
      <a:lvl4pPr marL="1439863" indent="-361950" algn="l" defTabSz="609493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4pPr>
      <a:lvl5pPr marL="1793875" indent="-354013" algn="l" defTabSz="609493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1F247-0AF3-4E4B-AA96-A4D5F4FCD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069D6FF-2838-44DA-8394-6A51B2E55FF2}"/>
              </a:ext>
            </a:extLst>
          </p:cNvPr>
          <p:cNvSpPr txBox="1">
            <a:spLocks/>
          </p:cNvSpPr>
          <p:nvPr/>
        </p:nvSpPr>
        <p:spPr>
          <a:xfrm>
            <a:off x="369850" y="261686"/>
            <a:ext cx="8004716" cy="26993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6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33ADBE2-AE7F-489B-AC52-CFF3E056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" y="384465"/>
            <a:ext cx="8973351" cy="227113"/>
          </a:xfrm>
        </p:spPr>
        <p:txBody>
          <a:bodyPr vert="horz"/>
          <a:lstStyle/>
          <a:p>
            <a:r>
              <a:rPr lang="en-GB" sz="1800">
                <a:solidFill>
                  <a:srgbClr val="A100FE"/>
                </a:solidFill>
              </a:rPr>
              <a:t>Mini Project Progress Check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9B8D79F-5870-4DEE-8C2E-7C8D7CE17771}"/>
              </a:ext>
            </a:extLst>
          </p:cNvPr>
          <p:cNvSpPr txBox="1">
            <a:spLocks/>
          </p:cNvSpPr>
          <p:nvPr/>
        </p:nvSpPr>
        <p:spPr>
          <a:xfrm>
            <a:off x="368879" y="718705"/>
            <a:ext cx="8973351" cy="1766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0949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Arial Black" charset="0"/>
              </a:defRPr>
            </a:lvl1pPr>
          </a:lstStyle>
          <a:p>
            <a:r>
              <a:rPr lang="en-GB" sz="1400" i="1"/>
              <a:t>Functional User</a:t>
            </a:r>
            <a:r>
              <a:rPr lang="en-GB" sz="1400" i="1">
                <a:solidFill>
                  <a:srgbClr val="000000"/>
                </a:solidFill>
              </a:rPr>
              <a:t> Stories &amp; Acceptance Criteria</a:t>
            </a:r>
            <a:endParaRPr lang="en-GB" sz="1400" i="1"/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0159127-63A9-4D22-8A8B-CC85F6C1C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3446"/>
              </p:ext>
            </p:extLst>
          </p:nvPr>
        </p:nvGraphicFramePr>
        <p:xfrm>
          <a:off x="277090" y="1013114"/>
          <a:ext cx="10674712" cy="3688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2282">
                  <a:extLst>
                    <a:ext uri="{9D8B030D-6E8A-4147-A177-3AD203B41FA5}">
                      <a16:colId xmlns:a16="http://schemas.microsoft.com/office/drawing/2014/main" val="526068199"/>
                    </a:ext>
                  </a:extLst>
                </a:gridCol>
                <a:gridCol w="5473390">
                  <a:extLst>
                    <a:ext uri="{9D8B030D-6E8A-4147-A177-3AD203B41FA5}">
                      <a16:colId xmlns:a16="http://schemas.microsoft.com/office/drawing/2014/main" val="3108445013"/>
                    </a:ext>
                  </a:extLst>
                </a:gridCol>
                <a:gridCol w="808463">
                  <a:extLst>
                    <a:ext uri="{9D8B030D-6E8A-4147-A177-3AD203B41FA5}">
                      <a16:colId xmlns:a16="http://schemas.microsoft.com/office/drawing/2014/main" val="2219067113"/>
                    </a:ext>
                  </a:extLst>
                </a:gridCol>
                <a:gridCol w="827048">
                  <a:extLst>
                    <a:ext uri="{9D8B030D-6E8A-4147-A177-3AD203B41FA5}">
                      <a16:colId xmlns:a16="http://schemas.microsoft.com/office/drawing/2014/main" val="3872785633"/>
                    </a:ext>
                  </a:extLst>
                </a:gridCol>
                <a:gridCol w="818379">
                  <a:extLst>
                    <a:ext uri="{9D8B030D-6E8A-4147-A177-3AD203B41FA5}">
                      <a16:colId xmlns:a16="http://schemas.microsoft.com/office/drawing/2014/main" val="3524429320"/>
                    </a:ext>
                  </a:extLst>
                </a:gridCol>
                <a:gridCol w="1135150">
                  <a:extLst>
                    <a:ext uri="{9D8B030D-6E8A-4147-A177-3AD203B41FA5}">
                      <a16:colId xmlns:a16="http://schemas.microsoft.com/office/drawing/2014/main" val="857619167"/>
                    </a:ext>
                  </a:extLst>
                </a:gridCol>
              </a:tblGrid>
              <a:tr h="293389">
                <a:tc>
                  <a:txBody>
                    <a:bodyPr/>
                    <a:lstStyle/>
                    <a:p>
                      <a:r>
                        <a:rPr lang="en-US" sz="800"/>
                        <a:t>User Story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Acceptance Criteria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Completed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1" i="0" u="none" strike="noStrike" noProof="0">
                          <a:latin typeface="Graphik Light"/>
                        </a:rPr>
                        <a:t>Partially </a:t>
                      </a:r>
                      <a:endParaRPr lang="en-US" sz="800"/>
                    </a:p>
                    <a:p>
                      <a:pPr lvl="0">
                        <a:buNone/>
                      </a:pPr>
                      <a:r>
                        <a:rPr lang="en-US" sz="800" b="1" i="0" u="none" strike="noStrike" noProof="0">
                          <a:latin typeface="Graphik Light"/>
                        </a:rPr>
                        <a:t>Completed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Not Completed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Comments (if partially completed or not completed or others)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28380"/>
                  </a:ext>
                </a:extLst>
              </a:tr>
              <a:tr h="1591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/>
                        <a:t>User Story 1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Clicking a column will place either a red or yellow disc in the lowest down unoccupied position in the clicked column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66041"/>
                  </a:ext>
                </a:extLst>
              </a:tr>
              <a:tr h="1839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Colour of disc will alternate each turn (click)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662684"/>
                  </a:ext>
                </a:extLst>
              </a:tr>
              <a:tr h="1839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 more than 42 turns can be played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59191"/>
                  </a:ext>
                </a:extLst>
              </a:tr>
              <a:tr h="1839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Only one disc can occupy a single place in a position of the grid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0388"/>
                  </a:ext>
                </a:extLst>
              </a:tr>
              <a:tr h="17901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Red goes first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37125"/>
                  </a:ext>
                </a:extLst>
              </a:tr>
              <a:tr h="1839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Once a column is full (6 discs), no more discs can be place</a:t>
                      </a: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533148"/>
                  </a:ext>
                </a:extLst>
              </a:tr>
              <a:tr h="1790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User Story 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Winner message should be cleared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287881"/>
                  </a:ext>
                </a:extLst>
              </a:tr>
              <a:tr h="18896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Red goes first after reset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530884"/>
                  </a:ext>
                </a:extLst>
              </a:tr>
              <a:tr h="18896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After reset games should continue to meet acceptance criteria of user story 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7266"/>
                  </a:ext>
                </a:extLst>
              </a:tr>
              <a:tr h="1839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/>
                        <a:t>User Story 3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/>
                        <a:t>A winner can be declared if a line occurs along any part of a row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474144"/>
                  </a:ext>
                </a:extLst>
              </a:tr>
              <a:tr h="17901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 winner can be declared if a line occurs along any part of a column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823996"/>
                  </a:ext>
                </a:extLst>
              </a:tr>
              <a:tr h="18896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 winner can be declared if a line fills any part of any diagonal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865241"/>
                  </a:ext>
                </a:extLst>
              </a:tr>
              <a:tr h="1839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If all positions are occupied and no lines are achieved, then nobody is declared the winner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73876"/>
                  </a:ext>
                </a:extLst>
              </a:tr>
              <a:tr h="19393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If a winner is declared, then no further discs can be placed until the board is reset as per user story 2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94087"/>
                  </a:ext>
                </a:extLst>
              </a:tr>
            </a:tbl>
          </a:graphicData>
        </a:graphic>
      </p:graphicFrame>
      <p:pic>
        <p:nvPicPr>
          <p:cNvPr id="17" name="Graphic 12" descr="Checkmark with solid fill">
            <a:extLst>
              <a:ext uri="{FF2B5EF4-FFF2-40B4-BE49-F238E27FC236}">
                <a16:creationId xmlns:a16="http://schemas.microsoft.com/office/drawing/2014/main" id="{B42BCC5C-818E-48BB-BAF8-607AFDE1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1609154"/>
            <a:ext cx="195696" cy="195696"/>
          </a:xfrm>
          <a:prstGeom prst="rect">
            <a:avLst/>
          </a:prstGeom>
        </p:spPr>
      </p:pic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9EE1C932-1B2D-4A59-9D0D-EAEE7772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9639"/>
              </p:ext>
            </p:extLst>
          </p:nvPr>
        </p:nvGraphicFramePr>
        <p:xfrm>
          <a:off x="268431" y="5178136"/>
          <a:ext cx="10739028" cy="128919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1998">
                  <a:extLst>
                    <a:ext uri="{9D8B030D-6E8A-4147-A177-3AD203B41FA5}">
                      <a16:colId xmlns:a16="http://schemas.microsoft.com/office/drawing/2014/main" val="526068199"/>
                    </a:ext>
                  </a:extLst>
                </a:gridCol>
                <a:gridCol w="5510561">
                  <a:extLst>
                    <a:ext uri="{9D8B030D-6E8A-4147-A177-3AD203B41FA5}">
                      <a16:colId xmlns:a16="http://schemas.microsoft.com/office/drawing/2014/main" val="3108445013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219067113"/>
                    </a:ext>
                  </a:extLst>
                </a:gridCol>
                <a:gridCol w="805920">
                  <a:extLst>
                    <a:ext uri="{9D8B030D-6E8A-4147-A177-3AD203B41FA5}">
                      <a16:colId xmlns:a16="http://schemas.microsoft.com/office/drawing/2014/main" val="3872785633"/>
                    </a:ext>
                  </a:extLst>
                </a:gridCol>
                <a:gridCol w="787998">
                  <a:extLst>
                    <a:ext uri="{9D8B030D-6E8A-4147-A177-3AD203B41FA5}">
                      <a16:colId xmlns:a16="http://schemas.microsoft.com/office/drawing/2014/main" val="3524429320"/>
                    </a:ext>
                  </a:extLst>
                </a:gridCol>
                <a:gridCol w="1176210">
                  <a:extLst>
                    <a:ext uri="{9D8B030D-6E8A-4147-A177-3AD203B41FA5}">
                      <a16:colId xmlns:a16="http://schemas.microsoft.com/office/drawing/2014/main" val="857619167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Non-Functional Req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Acceptance Criteria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Completed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1" i="0" u="none" strike="noStrike" noProof="0">
                          <a:latin typeface="Graphik Light"/>
                        </a:rPr>
                        <a:t>Partially </a:t>
                      </a:r>
                      <a:endParaRPr lang="en-US" sz="800"/>
                    </a:p>
                    <a:p>
                      <a:pPr lvl="0">
                        <a:buNone/>
                      </a:pPr>
                      <a:r>
                        <a:rPr lang="en-US" sz="800" b="1" i="0" u="none" strike="noStrike" noProof="0">
                          <a:latin typeface="Graphik Light"/>
                        </a:rPr>
                        <a:t>Completed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Not Completed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Comments (if partially completed or not completed or others)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28380"/>
                  </a:ext>
                </a:extLst>
              </a:tr>
              <a:tr h="364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/>
                        <a:t>Code Check-In to Git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/>
                        <a:t>All code file should be checked in to git with appropriate comments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6604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r>
                        <a:rPr lang="en-US" sz="800"/>
                        <a:t>Pure Functions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All functions created within your code must be pure functions and meet the pure functions </a:t>
                      </a:r>
                      <a:r>
                        <a:rPr lang="en-GB" sz="800" err="1"/>
                        <a:t>criterias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Currently uses </a:t>
                      </a:r>
                      <a:r>
                        <a:rPr lang="en-US" sz="800"/>
                        <a:t>global variables</a:t>
                      </a: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662684"/>
                  </a:ext>
                </a:extLst>
              </a:tr>
            </a:tbl>
          </a:graphicData>
        </a:graphic>
      </p:graphicFrame>
      <p:sp>
        <p:nvSpPr>
          <p:cNvPr id="25" name="Title 2">
            <a:extLst>
              <a:ext uri="{FF2B5EF4-FFF2-40B4-BE49-F238E27FC236}">
                <a16:creationId xmlns:a16="http://schemas.microsoft.com/office/drawing/2014/main" id="{541EB45F-8693-4E33-BFCB-3F87F3199740}"/>
              </a:ext>
            </a:extLst>
          </p:cNvPr>
          <p:cNvSpPr txBox="1">
            <a:spLocks/>
          </p:cNvSpPr>
          <p:nvPr/>
        </p:nvSpPr>
        <p:spPr>
          <a:xfrm>
            <a:off x="273629" y="4901047"/>
            <a:ext cx="8973351" cy="1766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0949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Arial Black" charset="0"/>
              </a:defRPr>
            </a:lvl1pPr>
          </a:lstStyle>
          <a:p>
            <a:r>
              <a:rPr lang="en-GB" sz="1400" i="1"/>
              <a:t>Non-Functional User</a:t>
            </a:r>
            <a:r>
              <a:rPr lang="en-GB" sz="1400" i="1">
                <a:solidFill>
                  <a:srgbClr val="000000"/>
                </a:solidFill>
              </a:rPr>
              <a:t> Stories &amp; Acceptance Criteria</a:t>
            </a:r>
            <a:endParaRPr lang="en-GB" sz="1400" i="1"/>
          </a:p>
        </p:txBody>
      </p:sp>
      <p:pic>
        <p:nvPicPr>
          <p:cNvPr id="26" name="Graphic 12" descr="Checkmark with solid fill">
            <a:extLst>
              <a:ext uri="{FF2B5EF4-FFF2-40B4-BE49-F238E27FC236}">
                <a16:creationId xmlns:a16="http://schemas.microsoft.com/office/drawing/2014/main" id="{742DAB0D-64F1-443F-A81F-D2F9B7BB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4952" y="5750522"/>
            <a:ext cx="195696" cy="195696"/>
          </a:xfrm>
          <a:prstGeom prst="rect">
            <a:avLst/>
          </a:prstGeom>
        </p:spPr>
      </p:pic>
      <p:pic>
        <p:nvPicPr>
          <p:cNvPr id="11" name="Graphic 12" descr="Checkmark with solid fill">
            <a:extLst>
              <a:ext uri="{FF2B5EF4-FFF2-40B4-BE49-F238E27FC236}">
                <a16:creationId xmlns:a16="http://schemas.microsoft.com/office/drawing/2014/main" id="{0D896756-52F1-45F2-BDED-B0D434FB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1922608"/>
            <a:ext cx="195696" cy="195696"/>
          </a:xfrm>
          <a:prstGeom prst="rect">
            <a:avLst/>
          </a:prstGeom>
        </p:spPr>
      </p:pic>
      <p:pic>
        <p:nvPicPr>
          <p:cNvPr id="12" name="Graphic 12" descr="Checkmark with solid fill">
            <a:extLst>
              <a:ext uri="{FF2B5EF4-FFF2-40B4-BE49-F238E27FC236}">
                <a16:creationId xmlns:a16="http://schemas.microsoft.com/office/drawing/2014/main" id="{CEA2C0C6-E658-4A25-A40A-FEC16E4E0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2138214"/>
            <a:ext cx="195696" cy="195696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B70AC41F-2E8B-4796-9175-8509FB180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2381395"/>
            <a:ext cx="195696" cy="195696"/>
          </a:xfrm>
          <a:prstGeom prst="rect">
            <a:avLst/>
          </a:prstGeom>
        </p:spPr>
      </p:pic>
      <p:pic>
        <p:nvPicPr>
          <p:cNvPr id="14" name="Graphic 12" descr="Checkmark with solid fill">
            <a:extLst>
              <a:ext uri="{FF2B5EF4-FFF2-40B4-BE49-F238E27FC236}">
                <a16:creationId xmlns:a16="http://schemas.microsoft.com/office/drawing/2014/main" id="{2DB3275E-65D9-4991-81E4-2A6594D52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2592842"/>
            <a:ext cx="195696" cy="195696"/>
          </a:xfrm>
          <a:prstGeom prst="rect">
            <a:avLst/>
          </a:prstGeom>
        </p:spPr>
      </p:pic>
      <p:pic>
        <p:nvPicPr>
          <p:cNvPr id="16" name="Graphic 12" descr="Checkmark with solid fill">
            <a:extLst>
              <a:ext uri="{FF2B5EF4-FFF2-40B4-BE49-F238E27FC236}">
                <a16:creationId xmlns:a16="http://schemas.microsoft.com/office/drawing/2014/main" id="{C7370257-23BD-416C-B85D-30A94AC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536" y="2805106"/>
            <a:ext cx="195696" cy="195696"/>
          </a:xfrm>
          <a:prstGeom prst="rect">
            <a:avLst/>
          </a:prstGeom>
        </p:spPr>
      </p:pic>
      <p:pic>
        <p:nvPicPr>
          <p:cNvPr id="18" name="Graphic 12" descr="Checkmark with solid fill">
            <a:extLst>
              <a:ext uri="{FF2B5EF4-FFF2-40B4-BE49-F238E27FC236}">
                <a16:creationId xmlns:a16="http://schemas.microsoft.com/office/drawing/2014/main" id="{DB5F77C2-80E0-4EBB-8DEE-CBA9C3A36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536" y="3008764"/>
            <a:ext cx="195696" cy="195696"/>
          </a:xfrm>
          <a:prstGeom prst="rect">
            <a:avLst/>
          </a:prstGeom>
        </p:spPr>
      </p:pic>
      <p:pic>
        <p:nvPicPr>
          <p:cNvPr id="19" name="Graphic 12" descr="Checkmark with solid fill">
            <a:extLst>
              <a:ext uri="{FF2B5EF4-FFF2-40B4-BE49-F238E27FC236}">
                <a16:creationId xmlns:a16="http://schemas.microsoft.com/office/drawing/2014/main" id="{7AB65448-6A83-4877-9AC1-55E76A7A0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536" y="3233304"/>
            <a:ext cx="195696" cy="195696"/>
          </a:xfrm>
          <a:prstGeom prst="rect">
            <a:avLst/>
          </a:prstGeom>
        </p:spPr>
      </p:pic>
      <p:pic>
        <p:nvPicPr>
          <p:cNvPr id="20" name="Graphic 12" descr="Checkmark with solid fill">
            <a:extLst>
              <a:ext uri="{FF2B5EF4-FFF2-40B4-BE49-F238E27FC236}">
                <a16:creationId xmlns:a16="http://schemas.microsoft.com/office/drawing/2014/main" id="{1D20E07F-4DBF-4CA3-AD12-5B99E9B7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3447852"/>
            <a:ext cx="195696" cy="195696"/>
          </a:xfrm>
          <a:prstGeom prst="rect">
            <a:avLst/>
          </a:prstGeom>
        </p:spPr>
      </p:pic>
      <p:pic>
        <p:nvPicPr>
          <p:cNvPr id="21" name="Graphic 12" descr="Checkmark with solid fill">
            <a:extLst>
              <a:ext uri="{FF2B5EF4-FFF2-40B4-BE49-F238E27FC236}">
                <a16:creationId xmlns:a16="http://schemas.microsoft.com/office/drawing/2014/main" id="{5FA7D11E-4B7D-47E4-BD12-359061AA0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3651510"/>
            <a:ext cx="195696" cy="195696"/>
          </a:xfrm>
          <a:prstGeom prst="rect">
            <a:avLst/>
          </a:prstGeom>
        </p:spPr>
      </p:pic>
      <p:pic>
        <p:nvPicPr>
          <p:cNvPr id="23" name="Graphic 12" descr="Checkmark with solid fill">
            <a:extLst>
              <a:ext uri="{FF2B5EF4-FFF2-40B4-BE49-F238E27FC236}">
                <a16:creationId xmlns:a16="http://schemas.microsoft.com/office/drawing/2014/main" id="{BC1AE3C2-2D0A-4B21-8260-39CD6159A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536" y="3876050"/>
            <a:ext cx="195696" cy="195696"/>
          </a:xfrm>
          <a:prstGeom prst="rect">
            <a:avLst/>
          </a:prstGeom>
        </p:spPr>
      </p:pic>
      <p:pic>
        <p:nvPicPr>
          <p:cNvPr id="24" name="Graphic 12" descr="Checkmark with solid fill">
            <a:extLst>
              <a:ext uri="{FF2B5EF4-FFF2-40B4-BE49-F238E27FC236}">
                <a16:creationId xmlns:a16="http://schemas.microsoft.com/office/drawing/2014/main" id="{6C00D651-356D-44CF-B685-554272C94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4088595"/>
            <a:ext cx="195696" cy="195696"/>
          </a:xfrm>
          <a:prstGeom prst="rect">
            <a:avLst/>
          </a:prstGeom>
        </p:spPr>
      </p:pic>
      <p:pic>
        <p:nvPicPr>
          <p:cNvPr id="27" name="Graphic 12" descr="Checkmark with solid fill">
            <a:extLst>
              <a:ext uri="{FF2B5EF4-FFF2-40B4-BE49-F238E27FC236}">
                <a16:creationId xmlns:a16="http://schemas.microsoft.com/office/drawing/2014/main" id="{2531780D-F952-4A20-A7B2-6E784B188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4275006"/>
            <a:ext cx="195696" cy="195696"/>
          </a:xfrm>
          <a:prstGeom prst="rect">
            <a:avLst/>
          </a:prstGeom>
        </p:spPr>
      </p:pic>
      <p:pic>
        <p:nvPicPr>
          <p:cNvPr id="28" name="Graphic 12" descr="Checkmark with solid fill">
            <a:extLst>
              <a:ext uri="{FF2B5EF4-FFF2-40B4-BE49-F238E27FC236}">
                <a16:creationId xmlns:a16="http://schemas.microsoft.com/office/drawing/2014/main" id="{6BB6EBE3-2C3C-4E71-B02C-517CCDD37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110" y="4496711"/>
            <a:ext cx="195696" cy="195696"/>
          </a:xfrm>
          <a:prstGeom prst="rect">
            <a:avLst/>
          </a:prstGeom>
        </p:spPr>
      </p:pic>
      <p:pic>
        <p:nvPicPr>
          <p:cNvPr id="29" name="Graphic 12" descr="Checkmark with solid fill">
            <a:extLst>
              <a:ext uri="{FF2B5EF4-FFF2-40B4-BE49-F238E27FC236}">
                <a16:creationId xmlns:a16="http://schemas.microsoft.com/office/drawing/2014/main" id="{4B6C1628-FA80-4781-B700-D647B39F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5996" y="6139295"/>
            <a:ext cx="195696" cy="19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1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1F247-0AF3-4E4B-AA96-A4D5F4FCD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069D6FF-2838-44DA-8394-6A51B2E55FF2}"/>
              </a:ext>
            </a:extLst>
          </p:cNvPr>
          <p:cNvSpPr txBox="1">
            <a:spLocks/>
          </p:cNvSpPr>
          <p:nvPr/>
        </p:nvSpPr>
        <p:spPr>
          <a:xfrm>
            <a:off x="369850" y="261686"/>
            <a:ext cx="8004716" cy="26993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6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33ADBE2-AE7F-489B-AC52-CFF3E056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" y="384465"/>
            <a:ext cx="8973351" cy="227113"/>
          </a:xfrm>
        </p:spPr>
        <p:txBody>
          <a:bodyPr vert="horz"/>
          <a:lstStyle/>
          <a:p>
            <a:r>
              <a:rPr lang="en-GB" sz="1800">
                <a:solidFill>
                  <a:srgbClr val="A100FE"/>
                </a:solidFill>
              </a:rPr>
              <a:t>Mini Project Progress Check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219828B-DD3C-4342-B94E-FD015E2D97DB}"/>
              </a:ext>
            </a:extLst>
          </p:cNvPr>
          <p:cNvSpPr txBox="1">
            <a:spLocks/>
          </p:cNvSpPr>
          <p:nvPr/>
        </p:nvSpPr>
        <p:spPr>
          <a:xfrm>
            <a:off x="368879" y="753342"/>
            <a:ext cx="8973351" cy="1766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0949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Arial Black" charset="0"/>
              </a:defRPr>
            </a:lvl1pPr>
          </a:lstStyle>
          <a:p>
            <a:r>
              <a:rPr lang="en-GB" sz="1400" i="1"/>
              <a:t>Evidence Of Meeting Acceptance Criteria</a:t>
            </a:r>
          </a:p>
        </p:txBody>
      </p:sp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9458235B-CC4E-4095-A36B-6F88F7313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26380"/>
              </p:ext>
            </p:extLst>
          </p:nvPr>
        </p:nvGraphicFramePr>
        <p:xfrm>
          <a:off x="-797857" y="1062317"/>
          <a:ext cx="13249832" cy="531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83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centure New">
      <a:dk1>
        <a:srgbClr val="000000"/>
      </a:dk1>
      <a:lt1>
        <a:srgbClr val="FFFFFF"/>
      </a:lt1>
      <a:dk2>
        <a:srgbClr val="96968B"/>
      </a:dk2>
      <a:lt2>
        <a:srgbClr val="E6E6DB"/>
      </a:lt2>
      <a:accent1>
        <a:srgbClr val="A100FE"/>
      </a:accent1>
      <a:accent2>
        <a:srgbClr val="7400C0"/>
      </a:accent2>
      <a:accent3>
        <a:srgbClr val="450172"/>
      </a:accent3>
      <a:accent4>
        <a:srgbClr val="B454A9"/>
      </a:accent4>
      <a:accent5>
        <a:srgbClr val="BD82FF"/>
      </a:accent5>
      <a:accent6>
        <a:srgbClr val="DBAEFF"/>
      </a:accent6>
      <a:hlink>
        <a:srgbClr val="A100FE"/>
      </a:hlink>
      <a:folHlink>
        <a:srgbClr val="7400C0"/>
      </a:folHlink>
    </a:clrScheme>
    <a:fontScheme name="Custom 8">
      <a:majorFont>
        <a:latin typeface="Graphik Bold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12700">
          <a:noFill/>
        </a:ln>
        <a:effectLst/>
      </a:spPr>
      <a:bodyPr lIns="0" tIns="0" rIns="0" bIns="0" rtlCol="0" anchor="ctr">
        <a:noAutofit/>
      </a:bodyPr>
      <a:lstStyle>
        <a:defPPr algn="ctr">
          <a:defRPr dirty="0">
            <a:solidFill>
              <a:schemeClr val="tx1"/>
            </a:solidFill>
            <a:latin typeface="Graphik Light" panose="020B0403030202060203" pitchFamily="34" charset="7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latin typeface="Graphik Light" panose="020B0403030202060203" pitchFamily="34" charset="77"/>
            <a:cs typeface="Arial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D1C617FD6F448BFD2A0831AF95C4" ma:contentTypeVersion="7" ma:contentTypeDescription="Create a new document." ma:contentTypeScope="" ma:versionID="c0b66646d9c12885f8e85895465ae306">
  <xsd:schema xmlns:xsd="http://www.w3.org/2001/XMLSchema" xmlns:xs="http://www.w3.org/2001/XMLSchema" xmlns:p="http://schemas.microsoft.com/office/2006/metadata/properties" xmlns:ns2="4889cbdf-1420-4cb7-a4a9-fbb2074c998f" targetNamespace="http://schemas.microsoft.com/office/2006/metadata/properties" ma:root="true" ma:fieldsID="9aa759c7c40c97b9de3ef8f395e41ad1" ns2:_="">
    <xsd:import namespace="4889cbdf-1420-4cb7-a4a9-fbb2074c99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89cbdf-1420-4cb7-a4a9-fbb2074c9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1C9D8B-28FD-47DD-8C3D-FCA0F52414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694348-365D-4703-B4C2-724B7D4D16D4}">
  <ds:schemaRefs>
    <ds:schemaRef ds:uri="4889cbdf-1420-4cb7-a4a9-fbb2074c99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ECCD1C-647E-4904-81AB-02E4998F774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330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Arial</vt:lpstr>
      <vt:lpstr>Calibri</vt:lpstr>
      <vt:lpstr>Calibri Light</vt:lpstr>
      <vt:lpstr>Graphik</vt:lpstr>
      <vt:lpstr>Graphik Black</vt:lpstr>
      <vt:lpstr>Graphik Bold</vt:lpstr>
      <vt:lpstr>Graphik Extralight</vt:lpstr>
      <vt:lpstr>Graphik Light</vt:lpstr>
      <vt:lpstr>Graphik Regular</vt:lpstr>
      <vt:lpstr>Graphik Semibold</vt:lpstr>
      <vt:lpstr>Graphik-SemiboldItalic</vt:lpstr>
      <vt:lpstr>GT Sectra Fine</vt:lpstr>
      <vt:lpstr>GT Sectra Fine Rg</vt:lpstr>
      <vt:lpstr>System Font</vt:lpstr>
      <vt:lpstr>office theme</vt:lpstr>
      <vt:lpstr>Office Theme</vt:lpstr>
      <vt:lpstr>Mini Project Progress Check</vt:lpstr>
      <vt:lpstr>Mini Project Progress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Petter, Harry</dc:creator>
  <cp:lastModifiedBy>Petter, Harry</cp:lastModifiedBy>
  <cp:revision>3</cp:revision>
  <dcterms:created xsi:type="dcterms:W3CDTF">2022-01-14T09:50:20Z</dcterms:created>
  <dcterms:modified xsi:type="dcterms:W3CDTF">2022-01-14T11:31:26Z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0x01010006B0D1C617FD6F448BFD2A0831AF95C4</vt:lpwstr>
  </property>
</Properties>
</file>